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5" r:id="rId1"/>
  </p:sldMasterIdLst>
  <p:notesMasterIdLst>
    <p:notesMasterId r:id="rId9"/>
  </p:notesMasterIdLst>
  <p:sldIdLst>
    <p:sldId id="352" r:id="rId2"/>
    <p:sldId id="595" r:id="rId3"/>
    <p:sldId id="586" r:id="rId4"/>
    <p:sldId id="596" r:id="rId5"/>
    <p:sldId id="587" r:id="rId6"/>
    <p:sldId id="588" r:id="rId7"/>
    <p:sldId id="27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440"/>
    <a:srgbClr val="181717"/>
    <a:srgbClr val="394851"/>
    <a:srgbClr val="898C92"/>
    <a:srgbClr val="F3753F"/>
    <a:srgbClr val="00B2B2"/>
    <a:srgbClr val="16A3CC"/>
    <a:srgbClr val="737373"/>
    <a:srgbClr val="394951"/>
    <a:srgbClr val="FFC74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80" autoAdjust="0"/>
    <p:restoredTop sz="92177" autoAdjust="0"/>
  </p:normalViewPr>
  <p:slideViewPr>
    <p:cSldViewPr snapToGrid="0" snapToObjects="1">
      <p:cViewPr varScale="1">
        <p:scale>
          <a:sx n="67" d="100"/>
          <a:sy n="67" d="100"/>
        </p:scale>
        <p:origin x="414" y="66"/>
      </p:cViewPr>
      <p:guideLst>
        <p:guide orient="horz" pos="21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03FDF-5845-2441-8890-D723FF5A85D0}" type="datetimeFigureOut">
              <a:rPr lang="en-US" smtClean="0"/>
              <a:t>8/18/2019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DCFA53-E6C0-FD4E-82A8-4284543D7962}" type="slidenum">
              <a:rPr lang="en-US" smtClean="0"/>
              <a:t>‹#›</a:t>
            </a:fld>
            <a:endParaRPr lang="en-US" dirty="0"/>
          </a:p>
        </p:txBody>
      </p:sp>
    </p:spTree>
    <p:extLst>
      <p:ext uri="{BB962C8B-B14F-4D97-AF65-F5344CB8AC3E}">
        <p14:creationId xmlns:p14="http://schemas.microsoft.com/office/powerpoint/2010/main" val="1191001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omsteam.com/health-safety/football-helmets-reduce-concussion-risk-study-says#ixzz3VXqr72JO"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CFA53-E6C0-FD4E-82A8-4284543D7962}" type="slidenum">
              <a:rPr lang="en-US" smtClean="0"/>
              <a:t>1</a:t>
            </a:fld>
            <a:endParaRPr lang="en-US" dirty="0"/>
          </a:p>
        </p:txBody>
      </p:sp>
    </p:spTree>
    <p:extLst>
      <p:ext uri="{BB962C8B-B14F-4D97-AF65-F5344CB8AC3E}">
        <p14:creationId xmlns:p14="http://schemas.microsoft.com/office/powerpoint/2010/main" val="2657162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highlights the general field of strength and fitness, the associated coaching staff, and why this is an important area.  One side comment you can make is that students who study this area have an extra advantage in that even if they do not get a job with a sports team, all of the skills they learn are relevant topics for healthcare in general, a booming job field. </a:t>
            </a:r>
          </a:p>
          <a:p>
            <a:endParaRPr lang="en-US" dirty="0"/>
          </a:p>
        </p:txBody>
      </p:sp>
      <p:sp>
        <p:nvSpPr>
          <p:cNvPr id="4" name="Slide Number Placeholder 3"/>
          <p:cNvSpPr>
            <a:spLocks noGrp="1"/>
          </p:cNvSpPr>
          <p:nvPr>
            <p:ph type="sldNum" sz="quarter" idx="10"/>
          </p:nvPr>
        </p:nvSpPr>
        <p:spPr/>
        <p:txBody>
          <a:bodyPr/>
          <a:lstStyle/>
          <a:p>
            <a:fld id="{E7277D4C-1F68-4708-B271-830A4DFB460F}" type="slidenum">
              <a:rPr lang="en-US" smtClean="0"/>
              <a:t>2</a:t>
            </a:fld>
            <a:endParaRPr lang="en-US" dirty="0"/>
          </a:p>
        </p:txBody>
      </p:sp>
    </p:spTree>
    <p:extLst>
      <p:ext uri="{BB962C8B-B14F-4D97-AF65-F5344CB8AC3E}">
        <p14:creationId xmlns:p14="http://schemas.microsoft.com/office/powerpoint/2010/main" val="3051031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highlights the general field of strength and fitness, the associated coaching staff, and why this is an important area.  One side comment you can make is that students who study this area have an extra advantage in that even if they do not get a job with a sports team, all of the skills they learn are relevant topics for healthcare in general, a booming job field. </a:t>
            </a:r>
          </a:p>
          <a:p>
            <a:endParaRPr lang="en-US" dirty="0"/>
          </a:p>
        </p:txBody>
      </p:sp>
      <p:sp>
        <p:nvSpPr>
          <p:cNvPr id="4" name="Slide Number Placeholder 3"/>
          <p:cNvSpPr>
            <a:spLocks noGrp="1"/>
          </p:cNvSpPr>
          <p:nvPr>
            <p:ph type="sldNum" sz="quarter" idx="10"/>
          </p:nvPr>
        </p:nvSpPr>
        <p:spPr/>
        <p:txBody>
          <a:bodyPr/>
          <a:lstStyle/>
          <a:p>
            <a:fld id="{E7277D4C-1F68-4708-B271-830A4DFB460F}" type="slidenum">
              <a:rPr lang="en-US" smtClean="0"/>
              <a:t>3</a:t>
            </a:fld>
            <a:endParaRPr lang="en-US" dirty="0"/>
          </a:p>
        </p:txBody>
      </p:sp>
    </p:spTree>
    <p:extLst>
      <p:ext uri="{BB962C8B-B14F-4D97-AF65-F5344CB8AC3E}">
        <p14:creationId xmlns:p14="http://schemas.microsoft.com/office/powerpoint/2010/main" val="1714530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good example from women’s soccer</a:t>
            </a:r>
            <a:r>
              <a:rPr lang="en-US" sz="1200" kern="1200" baseline="0" dirty="0">
                <a:solidFill>
                  <a:schemeClr val="tx1"/>
                </a:solidFill>
                <a:effectLst/>
                <a:latin typeface="+mn-lt"/>
                <a:ea typeface="+mn-ea"/>
                <a:cs typeface="+mn-cs"/>
              </a:rPr>
              <a:t> and why Zebra tags are used for health and safety.  </a:t>
            </a:r>
            <a:r>
              <a:rPr lang="en-US" sz="1200" kern="1200" dirty="0">
                <a:solidFill>
                  <a:schemeClr val="tx1"/>
                </a:solidFill>
                <a:effectLst/>
                <a:latin typeface="+mn-lt"/>
                <a:ea typeface="+mn-ea"/>
                <a:cs typeface="+mn-cs"/>
              </a:rPr>
              <a:t>Generally (because of money) the women’s teams will lag the men’s teams (mostly because of funding) but once the technology and benefits are proven, expect wider use.</a:t>
            </a:r>
            <a:endParaRPr lang="en-US" dirty="0"/>
          </a:p>
        </p:txBody>
      </p:sp>
      <p:sp>
        <p:nvSpPr>
          <p:cNvPr id="4" name="Slide Number Placeholder 3"/>
          <p:cNvSpPr>
            <a:spLocks noGrp="1"/>
          </p:cNvSpPr>
          <p:nvPr>
            <p:ph type="sldNum" sz="quarter" idx="10"/>
          </p:nvPr>
        </p:nvSpPr>
        <p:spPr/>
        <p:txBody>
          <a:bodyPr/>
          <a:lstStyle/>
          <a:p>
            <a:fld id="{E7277D4C-1F68-4708-B271-830A4DFB460F}" type="slidenum">
              <a:rPr lang="en-US" smtClean="0"/>
              <a:t>4</a:t>
            </a:fld>
            <a:endParaRPr lang="en-US" dirty="0"/>
          </a:p>
        </p:txBody>
      </p:sp>
    </p:spTree>
    <p:extLst>
      <p:ext uri="{BB962C8B-B14F-4D97-AF65-F5344CB8AC3E}">
        <p14:creationId xmlns:p14="http://schemas.microsoft.com/office/powerpoint/2010/main" val="1502458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Also https://www.eng.vt.edu/news/virginia-tech-announces-football-helmet-ratings-update-five-new-helmets-meet-five-star-mark</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Read more: </a:t>
            </a:r>
            <a:r>
              <a:rPr lang="en-US" dirty="0">
                <a:hlinkClick r:id="rId3"/>
              </a:rPr>
              <a:t>http://www.momsteam.com/health-safety/football-helmets-reduce-concussion-risk-study-says#ixzz3VXqr72JO</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ask the students if they have heard about the problems associated with concussions. This is especially a concern in football, rugby, hockey, and soccer.   Not all helmets are equal in their protection capabilities. Fortunately, there is research on what helmets work best at Virginia Tech and at Purdue (my alma mater), which appears on these 2 pages.  They have labs where they have sensors inside the helmets that register the impacts (and the protection capabilities) so that the people who buy helmets (equipment managers, but also parents for youth leagues) know what they are buying.  The slide shows a 5 star “great” helmet, and a “bad” one.  Helmet manufacturers also gather a lot of data to improve their products.  Virginia Tech has come up with a metric – a Generalized Concussion Index – that is used to rate the probability of getting a concussion from any particular helmet’s use throughout the season. You could easily give the students a homework assignment to go read about concussions and these lab efforts. If the students have math skills, then have them explore the equations and the terms and be ready to discuss.   (Ideally, down the road, I will try to get some helmet data from these schools for students to plot and analyze.)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E7277D4C-1F68-4708-B271-830A4DFB460F}" type="slidenum">
              <a:rPr lang="en-US" smtClean="0"/>
              <a:t>5</a:t>
            </a:fld>
            <a:endParaRPr lang="en-US" dirty="0"/>
          </a:p>
        </p:txBody>
      </p:sp>
    </p:spTree>
    <p:extLst>
      <p:ext uri="{BB962C8B-B14F-4D97-AF65-F5344CB8AC3E}">
        <p14:creationId xmlns:p14="http://schemas.microsoft.com/office/powerpoint/2010/main" val="1238853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(April 2015) moving from football into hockey</a:t>
            </a:r>
            <a:r>
              <a:rPr lang="en-US" baseline="0" dirty="0"/>
              <a:t> helmets – controversial per the manufacturers</a:t>
            </a:r>
            <a:endParaRPr lang="en-US" dirty="0"/>
          </a:p>
        </p:txBody>
      </p:sp>
      <p:sp>
        <p:nvSpPr>
          <p:cNvPr id="4" name="Slide Number Placeholder 3"/>
          <p:cNvSpPr>
            <a:spLocks noGrp="1"/>
          </p:cNvSpPr>
          <p:nvPr>
            <p:ph type="sldNum" sz="quarter" idx="10"/>
          </p:nvPr>
        </p:nvSpPr>
        <p:spPr/>
        <p:txBody>
          <a:bodyPr/>
          <a:lstStyle/>
          <a:p>
            <a:fld id="{E7277D4C-1F68-4708-B271-830A4DFB460F}" type="slidenum">
              <a:rPr lang="en-US" smtClean="0"/>
              <a:t>6</a:t>
            </a:fld>
            <a:endParaRPr lang="en-US" dirty="0"/>
          </a:p>
        </p:txBody>
      </p:sp>
    </p:spTree>
    <p:extLst>
      <p:ext uri="{BB962C8B-B14F-4D97-AF65-F5344CB8AC3E}">
        <p14:creationId xmlns:p14="http://schemas.microsoft.com/office/powerpoint/2010/main" val="29476924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7606F6C-CF25-3941-A841-CF04E4B7C480}"/>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Rectangle 17">
            <a:extLst>
              <a:ext uri="{FF2B5EF4-FFF2-40B4-BE49-F238E27FC236}">
                <a16:creationId xmlns:a16="http://schemas.microsoft.com/office/drawing/2014/main" id="{8D8B61AA-6CB5-4548-8A30-7092021DB903}"/>
              </a:ext>
            </a:extLst>
          </p:cNvPr>
          <p:cNvSpPr/>
          <p:nvPr userDrawn="1"/>
        </p:nvSpPr>
        <p:spPr>
          <a:xfrm>
            <a:off x="439386" y="6388923"/>
            <a:ext cx="415389" cy="30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2" name="Rectangle 11">
            <a:extLst>
              <a:ext uri="{FF2B5EF4-FFF2-40B4-BE49-F238E27FC236}">
                <a16:creationId xmlns:a16="http://schemas.microsoft.com/office/drawing/2014/main" id="{33B2D26A-1641-EA46-BA7A-35D7C54DB8DE}"/>
              </a:ext>
            </a:extLst>
          </p:cNvPr>
          <p:cNvSpPr/>
          <p:nvPr/>
        </p:nvSpPr>
        <p:spPr>
          <a:xfrm>
            <a:off x="311727" y="310393"/>
            <a:ext cx="11565346" cy="62362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5" name="Picture 4">
            <a:extLst>
              <a:ext uri="{FF2B5EF4-FFF2-40B4-BE49-F238E27FC236}">
                <a16:creationId xmlns:a16="http://schemas.microsoft.com/office/drawing/2014/main" id="{18413D24-3B95-1C42-AB05-3DB6C7117B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12615" y="310393"/>
            <a:ext cx="4151376" cy="6236208"/>
          </a:xfrm>
          <a:prstGeom prst="rect">
            <a:avLst/>
          </a:prstGeom>
        </p:spPr>
      </p:pic>
      <p:pic>
        <p:nvPicPr>
          <p:cNvPr id="17" name="Picture 16">
            <a:extLst>
              <a:ext uri="{FF2B5EF4-FFF2-40B4-BE49-F238E27FC236}">
                <a16:creationId xmlns:a16="http://schemas.microsoft.com/office/drawing/2014/main" id="{07FBDA82-7791-114A-823E-0184D1BF1BF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19150" y="3163643"/>
            <a:ext cx="2554284" cy="484991"/>
          </a:xfrm>
          <a:prstGeom prst="rect">
            <a:avLst/>
          </a:prstGeom>
        </p:spPr>
      </p:pic>
      <p:sp>
        <p:nvSpPr>
          <p:cNvPr id="10" name="Text Placeholder 9">
            <a:extLst>
              <a:ext uri="{FF2B5EF4-FFF2-40B4-BE49-F238E27FC236}">
                <a16:creationId xmlns:a16="http://schemas.microsoft.com/office/drawing/2014/main" id="{256AC677-1009-7C40-80EF-D192F410E132}"/>
              </a:ext>
            </a:extLst>
          </p:cNvPr>
          <p:cNvSpPr>
            <a:spLocks noGrp="1"/>
          </p:cNvSpPr>
          <p:nvPr>
            <p:ph type="body" sz="quarter" idx="10" hasCustomPrompt="1"/>
          </p:nvPr>
        </p:nvSpPr>
        <p:spPr bwMode="gray">
          <a:xfrm>
            <a:off x="5070677" y="1132699"/>
            <a:ext cx="6571596" cy="2416413"/>
          </a:xfrm>
          <a:noFill/>
        </p:spPr>
        <p:txBody>
          <a:bodyPr wrap="square" lIns="91440" tIns="0" rIns="91440" bIns="0" anchor="b" anchorCtr="0">
            <a:noAutofit/>
          </a:bodyPr>
          <a:lstStyle>
            <a:lvl1pPr marL="0" indent="0" algn="l">
              <a:lnSpc>
                <a:spcPct val="100000"/>
              </a:lnSpc>
              <a:spcBef>
                <a:spcPts val="200"/>
              </a:spcBef>
              <a:spcAft>
                <a:spcPts val="800"/>
              </a:spcAft>
              <a:buFont typeface="Arial" panose="020B0604020202020204" pitchFamily="34" charset="0"/>
              <a:buChar char="​"/>
              <a:tabLst>
                <a:tab pos="457200" algn="l"/>
              </a:tabLst>
              <a:defRPr sz="3600" b="1">
                <a:solidFill>
                  <a:schemeClr val="accent1"/>
                </a:solidFill>
              </a:defRPr>
            </a:lvl1pPr>
            <a:lvl2pPr marL="0" indent="0" algn="l">
              <a:lnSpc>
                <a:spcPct val="100000"/>
              </a:lnSpc>
              <a:spcBef>
                <a:spcPts val="0"/>
              </a:spcBef>
              <a:spcAft>
                <a:spcPts val="800"/>
              </a:spcAft>
              <a:buFont typeface="Arial" panose="020B0604020202020204" pitchFamily="34" charset="0"/>
              <a:buChar char="​"/>
              <a:defRPr sz="2400" b="0">
                <a:solidFill>
                  <a:schemeClr val="bg1"/>
                </a:solidFill>
              </a:defRPr>
            </a:lvl2pPr>
            <a:lvl3pPr marL="0" indent="0" algn="l">
              <a:lnSpc>
                <a:spcPct val="100000"/>
              </a:lnSpc>
              <a:spcBef>
                <a:spcPts val="600"/>
              </a:spcBef>
              <a:spcAft>
                <a:spcPts val="800"/>
              </a:spcAft>
              <a:buFont typeface="Arial" panose="020B0604020202020204" pitchFamily="34" charset="0"/>
              <a:buChar char="​"/>
              <a:defRPr sz="1800" b="1">
                <a:solidFill>
                  <a:schemeClr val="bg1">
                    <a:lumMod val="85000"/>
                  </a:schemeClr>
                </a:solidFill>
              </a:defRPr>
            </a:lvl3pPr>
            <a:lvl4pPr marL="0" indent="0" algn="l">
              <a:lnSpc>
                <a:spcPct val="100000"/>
              </a:lnSpc>
              <a:spcBef>
                <a:spcPts val="200"/>
              </a:spcBef>
              <a:spcAft>
                <a:spcPts val="800"/>
              </a:spcAft>
              <a:buFont typeface="Arial" panose="020B0604020202020204" pitchFamily="34" charset="0"/>
              <a:buChar char="​"/>
              <a:defRPr sz="1800" b="0">
                <a:solidFill>
                  <a:schemeClr val="bg1">
                    <a:lumMod val="85000"/>
                  </a:schemeClr>
                </a:solidFill>
              </a:defRPr>
            </a:lvl4pPr>
            <a:lvl5pPr marL="0" indent="0" algn="l">
              <a:lnSpc>
                <a:spcPct val="100000"/>
              </a:lnSpc>
              <a:spcBef>
                <a:spcPts val="200"/>
              </a:spcBef>
              <a:spcAft>
                <a:spcPts val="800"/>
              </a:spcAft>
              <a:buFont typeface="Arial" panose="020B0604020202020204" pitchFamily="34" charset="0"/>
              <a:buChar char="​"/>
              <a:defRPr sz="1800" b="0">
                <a:solidFill>
                  <a:schemeClr val="bg1">
                    <a:lumMod val="85000"/>
                  </a:schemeClr>
                </a:solidFill>
              </a:defRPr>
            </a:lvl5pPr>
            <a:lvl6pPr marL="0" indent="0" algn="ctr">
              <a:lnSpc>
                <a:spcPct val="85000"/>
              </a:lnSpc>
              <a:spcBef>
                <a:spcPts val="200"/>
              </a:spcBef>
              <a:spcAft>
                <a:spcPts val="200"/>
              </a:spcAft>
              <a:buFont typeface="Arial" panose="020B0604020202020204" pitchFamily="34" charset="0"/>
              <a:buChar char="​"/>
              <a:defRPr sz="1400" b="0">
                <a:solidFill>
                  <a:schemeClr val="bg1"/>
                </a:solidFill>
              </a:defRPr>
            </a:lvl6pPr>
            <a:lvl7pPr marL="0" indent="0" algn="ctr">
              <a:lnSpc>
                <a:spcPct val="85000"/>
              </a:lnSpc>
              <a:spcBef>
                <a:spcPts val="200"/>
              </a:spcBef>
              <a:spcAft>
                <a:spcPts val="200"/>
              </a:spcAft>
              <a:buFont typeface="Arial" panose="020B0604020202020204" pitchFamily="34" charset="0"/>
              <a:buChar char="​"/>
              <a:defRPr sz="1400" b="0">
                <a:solidFill>
                  <a:schemeClr val="bg1"/>
                </a:solidFill>
              </a:defRPr>
            </a:lvl7pPr>
            <a:lvl8pPr marL="0" indent="0" algn="ctr">
              <a:lnSpc>
                <a:spcPct val="85000"/>
              </a:lnSpc>
              <a:spcBef>
                <a:spcPts val="200"/>
              </a:spcBef>
              <a:spcAft>
                <a:spcPts val="200"/>
              </a:spcAft>
              <a:buFont typeface="Arial" panose="020B0604020202020204" pitchFamily="34" charset="0"/>
              <a:buChar char="​"/>
              <a:defRPr sz="1400" b="0">
                <a:solidFill>
                  <a:schemeClr val="bg1"/>
                </a:solidFill>
              </a:defRPr>
            </a:lvl8pPr>
            <a:lvl9pPr marL="0" indent="0" algn="ctr">
              <a:lnSpc>
                <a:spcPct val="85000"/>
              </a:lnSpc>
              <a:spcBef>
                <a:spcPts val="200"/>
              </a:spcBef>
              <a:spcAft>
                <a:spcPts val="200"/>
              </a:spcAft>
              <a:buFont typeface="Arial" panose="020B0604020202020204" pitchFamily="34" charset="0"/>
              <a:buChar char="​"/>
              <a:defRPr sz="1400" b="0">
                <a:solidFill>
                  <a:schemeClr val="bg1"/>
                </a:solidFill>
              </a:defRPr>
            </a:lvl9pPr>
          </a:lstStyle>
          <a:p>
            <a:pPr lvl="0"/>
            <a:r>
              <a:rPr lang="en-US" dirty="0"/>
              <a:t>Presentation Title Multiple Line Title Length</a:t>
            </a:r>
          </a:p>
        </p:txBody>
      </p:sp>
      <p:sp>
        <p:nvSpPr>
          <p:cNvPr id="11" name="Text Placeholder 9">
            <a:extLst>
              <a:ext uri="{FF2B5EF4-FFF2-40B4-BE49-F238E27FC236}">
                <a16:creationId xmlns:a16="http://schemas.microsoft.com/office/drawing/2014/main" id="{A8749994-227C-414C-9A58-F1F52D7FF59E}"/>
              </a:ext>
            </a:extLst>
          </p:cNvPr>
          <p:cNvSpPr>
            <a:spLocks noGrp="1"/>
          </p:cNvSpPr>
          <p:nvPr>
            <p:ph type="body" sz="quarter" idx="14" hasCustomPrompt="1"/>
          </p:nvPr>
        </p:nvSpPr>
        <p:spPr bwMode="gray">
          <a:xfrm>
            <a:off x="5070677" y="3739584"/>
            <a:ext cx="6571596" cy="1269714"/>
          </a:xfrm>
          <a:noFill/>
        </p:spPr>
        <p:txBody>
          <a:bodyPr wrap="square" lIns="91440" tIns="0" rIns="91440" bIns="0" anchor="t" anchorCtr="0">
            <a:noAutofit/>
          </a:bodyPr>
          <a:lstStyle>
            <a:lvl1pPr marL="0" marR="0" indent="0" algn="l" defTabSz="914400" rtl="0" eaLnBrk="1" fontAlgn="auto" latinLnBrk="0" hangingPunct="1">
              <a:lnSpc>
                <a:spcPct val="90000"/>
              </a:lnSpc>
              <a:spcBef>
                <a:spcPts val="600"/>
              </a:spcBef>
              <a:spcAft>
                <a:spcPts val="0"/>
              </a:spcAft>
              <a:buClrTx/>
              <a:buSzTx/>
              <a:buFont typeface="Arial" panose="020B0604020202020204" pitchFamily="34" charset="0"/>
              <a:buChar char="​"/>
              <a:tabLst>
                <a:tab pos="457200" algn="l"/>
              </a:tabLst>
              <a:defRPr sz="2400" b="0">
                <a:solidFill>
                  <a:schemeClr val="bg1"/>
                </a:solidFill>
              </a:defRPr>
            </a:lvl1pPr>
            <a:lvl2pPr marL="0" indent="0" algn="l">
              <a:lnSpc>
                <a:spcPct val="100000"/>
              </a:lnSpc>
              <a:spcBef>
                <a:spcPts val="0"/>
              </a:spcBef>
              <a:spcAft>
                <a:spcPts val="800"/>
              </a:spcAft>
              <a:buFont typeface="Arial" panose="020B0604020202020204" pitchFamily="34" charset="0"/>
              <a:buChar char="​"/>
              <a:defRPr sz="2400" b="0">
                <a:solidFill>
                  <a:schemeClr val="bg1"/>
                </a:solidFill>
              </a:defRPr>
            </a:lvl2pPr>
            <a:lvl3pPr marL="0" indent="0" algn="l">
              <a:lnSpc>
                <a:spcPct val="100000"/>
              </a:lnSpc>
              <a:spcBef>
                <a:spcPts val="600"/>
              </a:spcBef>
              <a:spcAft>
                <a:spcPts val="800"/>
              </a:spcAft>
              <a:buFont typeface="Arial" panose="020B0604020202020204" pitchFamily="34" charset="0"/>
              <a:buChar char="​"/>
              <a:defRPr sz="1800" b="1">
                <a:solidFill>
                  <a:schemeClr val="bg1">
                    <a:lumMod val="85000"/>
                  </a:schemeClr>
                </a:solidFill>
              </a:defRPr>
            </a:lvl3pPr>
            <a:lvl4pPr marL="0" indent="0" algn="l">
              <a:lnSpc>
                <a:spcPct val="100000"/>
              </a:lnSpc>
              <a:spcBef>
                <a:spcPts val="200"/>
              </a:spcBef>
              <a:spcAft>
                <a:spcPts val="800"/>
              </a:spcAft>
              <a:buFont typeface="Arial" panose="020B0604020202020204" pitchFamily="34" charset="0"/>
              <a:buChar char="​"/>
              <a:defRPr sz="1800" b="0">
                <a:solidFill>
                  <a:schemeClr val="bg1">
                    <a:lumMod val="85000"/>
                  </a:schemeClr>
                </a:solidFill>
              </a:defRPr>
            </a:lvl4pPr>
            <a:lvl5pPr marL="0" indent="0" algn="l">
              <a:lnSpc>
                <a:spcPct val="100000"/>
              </a:lnSpc>
              <a:spcBef>
                <a:spcPts val="200"/>
              </a:spcBef>
              <a:spcAft>
                <a:spcPts val="800"/>
              </a:spcAft>
              <a:buFont typeface="Arial" panose="020B0604020202020204" pitchFamily="34" charset="0"/>
              <a:buChar char="​"/>
              <a:defRPr sz="1800" b="0">
                <a:solidFill>
                  <a:schemeClr val="bg1">
                    <a:lumMod val="85000"/>
                  </a:schemeClr>
                </a:solidFill>
              </a:defRPr>
            </a:lvl5pPr>
            <a:lvl6pPr marL="0" indent="0" algn="ctr">
              <a:lnSpc>
                <a:spcPct val="85000"/>
              </a:lnSpc>
              <a:spcBef>
                <a:spcPts val="200"/>
              </a:spcBef>
              <a:spcAft>
                <a:spcPts val="200"/>
              </a:spcAft>
              <a:buFont typeface="Arial" panose="020B0604020202020204" pitchFamily="34" charset="0"/>
              <a:buChar char="​"/>
              <a:defRPr sz="1400" b="0">
                <a:solidFill>
                  <a:schemeClr val="bg1"/>
                </a:solidFill>
              </a:defRPr>
            </a:lvl6pPr>
            <a:lvl7pPr marL="0" indent="0" algn="ctr">
              <a:lnSpc>
                <a:spcPct val="85000"/>
              </a:lnSpc>
              <a:spcBef>
                <a:spcPts val="200"/>
              </a:spcBef>
              <a:spcAft>
                <a:spcPts val="200"/>
              </a:spcAft>
              <a:buFont typeface="Arial" panose="020B0604020202020204" pitchFamily="34" charset="0"/>
              <a:buChar char="​"/>
              <a:defRPr sz="1400" b="0">
                <a:solidFill>
                  <a:schemeClr val="bg1"/>
                </a:solidFill>
              </a:defRPr>
            </a:lvl7pPr>
            <a:lvl8pPr marL="0" indent="0" algn="ctr">
              <a:lnSpc>
                <a:spcPct val="85000"/>
              </a:lnSpc>
              <a:spcBef>
                <a:spcPts val="200"/>
              </a:spcBef>
              <a:spcAft>
                <a:spcPts val="200"/>
              </a:spcAft>
              <a:buFont typeface="Arial" panose="020B0604020202020204" pitchFamily="34" charset="0"/>
              <a:buChar char="​"/>
              <a:defRPr sz="1400" b="0">
                <a:solidFill>
                  <a:schemeClr val="bg1"/>
                </a:solidFill>
              </a:defRPr>
            </a:lvl8pPr>
            <a:lvl9pPr marL="0" indent="0" algn="ctr">
              <a:lnSpc>
                <a:spcPct val="85000"/>
              </a:lnSpc>
              <a:spcBef>
                <a:spcPts val="200"/>
              </a:spcBef>
              <a:spcAft>
                <a:spcPts val="200"/>
              </a:spcAft>
              <a:buFont typeface="Arial" panose="020B0604020202020204" pitchFamily="34" charset="0"/>
              <a:buChar char="​"/>
              <a:defRPr sz="1400" b="0">
                <a:solidFill>
                  <a:schemeClr val="bg1"/>
                </a:solidFill>
              </a:defRPr>
            </a:lvl9pPr>
          </a:lstStyle>
          <a:p>
            <a:r>
              <a:rPr lang="en-US" dirty="0">
                <a:effectLst/>
                <a:latin typeface="Arial" panose="020B0604020202020204" pitchFamily="34" charset="0"/>
              </a:rPr>
              <a:t>Subtitle Placeholder Multiple Line Title </a:t>
            </a:r>
            <a:br>
              <a:rPr lang="en-US" dirty="0">
                <a:effectLst/>
                <a:latin typeface="Arial" panose="020B0604020202020204" pitchFamily="34" charset="0"/>
              </a:rPr>
            </a:br>
            <a:r>
              <a:rPr lang="en-US" dirty="0">
                <a:effectLst/>
                <a:latin typeface="Arial" panose="020B0604020202020204" pitchFamily="34" charset="0"/>
              </a:rPr>
              <a:t>Length Which Extends To Two Lines</a:t>
            </a:r>
          </a:p>
        </p:txBody>
      </p:sp>
      <p:sp>
        <p:nvSpPr>
          <p:cNvPr id="15" name="Text Placeholder 9">
            <a:extLst>
              <a:ext uri="{FF2B5EF4-FFF2-40B4-BE49-F238E27FC236}">
                <a16:creationId xmlns:a16="http://schemas.microsoft.com/office/drawing/2014/main" id="{DDBD6208-4E1F-214A-9C6D-DAB628D1288F}"/>
              </a:ext>
            </a:extLst>
          </p:cNvPr>
          <p:cNvSpPr>
            <a:spLocks noGrp="1"/>
          </p:cNvSpPr>
          <p:nvPr>
            <p:ph type="body" sz="quarter" idx="15" hasCustomPrompt="1"/>
          </p:nvPr>
        </p:nvSpPr>
        <p:spPr bwMode="gray">
          <a:xfrm>
            <a:off x="5070677" y="5137104"/>
            <a:ext cx="6571596" cy="643718"/>
          </a:xfrm>
          <a:noFill/>
        </p:spPr>
        <p:txBody>
          <a:bodyPr wrap="square" lIns="91440" tIns="0" rIns="91440" bIns="0" anchor="b" anchorCtr="0">
            <a:noAutofit/>
          </a:bodyPr>
          <a:lstStyle>
            <a:lvl1pPr marL="0" indent="0" algn="l">
              <a:lnSpc>
                <a:spcPct val="90000"/>
              </a:lnSpc>
              <a:spcBef>
                <a:spcPts val="600"/>
              </a:spcBef>
              <a:spcAft>
                <a:spcPts val="0"/>
              </a:spcAft>
              <a:buFont typeface="Arial" panose="020B0604020202020204" pitchFamily="34" charset="0"/>
              <a:buChar char="​"/>
              <a:tabLst>
                <a:tab pos="457200" algn="l"/>
              </a:tabLst>
              <a:defRPr sz="1800" b="0">
                <a:solidFill>
                  <a:schemeClr val="accent6"/>
                </a:solidFill>
              </a:defRPr>
            </a:lvl1pPr>
            <a:lvl2pPr marL="0" indent="0" algn="l">
              <a:lnSpc>
                <a:spcPct val="100000"/>
              </a:lnSpc>
              <a:spcBef>
                <a:spcPts val="0"/>
              </a:spcBef>
              <a:spcAft>
                <a:spcPts val="800"/>
              </a:spcAft>
              <a:buFont typeface="Arial" panose="020B0604020202020204" pitchFamily="34" charset="0"/>
              <a:buChar char="​"/>
              <a:defRPr sz="2400" b="0">
                <a:solidFill>
                  <a:schemeClr val="bg1"/>
                </a:solidFill>
              </a:defRPr>
            </a:lvl2pPr>
            <a:lvl3pPr marL="0" indent="0" algn="l">
              <a:lnSpc>
                <a:spcPct val="100000"/>
              </a:lnSpc>
              <a:spcBef>
                <a:spcPts val="600"/>
              </a:spcBef>
              <a:spcAft>
                <a:spcPts val="800"/>
              </a:spcAft>
              <a:buFont typeface="Arial" panose="020B0604020202020204" pitchFamily="34" charset="0"/>
              <a:buChar char="​"/>
              <a:defRPr sz="1800" b="1">
                <a:solidFill>
                  <a:schemeClr val="bg1">
                    <a:lumMod val="85000"/>
                  </a:schemeClr>
                </a:solidFill>
              </a:defRPr>
            </a:lvl3pPr>
            <a:lvl4pPr marL="0" indent="0" algn="l">
              <a:lnSpc>
                <a:spcPct val="100000"/>
              </a:lnSpc>
              <a:spcBef>
                <a:spcPts val="200"/>
              </a:spcBef>
              <a:spcAft>
                <a:spcPts val="800"/>
              </a:spcAft>
              <a:buFont typeface="Arial" panose="020B0604020202020204" pitchFamily="34" charset="0"/>
              <a:buNone/>
              <a:defRPr sz="1800" b="0">
                <a:solidFill>
                  <a:schemeClr val="bg1">
                    <a:lumMod val="85000"/>
                  </a:schemeClr>
                </a:solidFill>
              </a:defRPr>
            </a:lvl4pPr>
            <a:lvl5pPr marL="0" indent="0" algn="l">
              <a:lnSpc>
                <a:spcPct val="100000"/>
              </a:lnSpc>
              <a:spcBef>
                <a:spcPts val="200"/>
              </a:spcBef>
              <a:spcAft>
                <a:spcPts val="800"/>
              </a:spcAft>
              <a:buFont typeface="Arial" panose="020B0604020202020204" pitchFamily="34" charset="0"/>
              <a:buChar char="​"/>
              <a:defRPr sz="1800" b="0">
                <a:solidFill>
                  <a:schemeClr val="bg1">
                    <a:lumMod val="85000"/>
                  </a:schemeClr>
                </a:solidFill>
              </a:defRPr>
            </a:lvl5pPr>
            <a:lvl6pPr marL="0" indent="0" algn="ctr">
              <a:lnSpc>
                <a:spcPct val="85000"/>
              </a:lnSpc>
              <a:spcBef>
                <a:spcPts val="200"/>
              </a:spcBef>
              <a:spcAft>
                <a:spcPts val="200"/>
              </a:spcAft>
              <a:buFont typeface="Arial" panose="020B0604020202020204" pitchFamily="34" charset="0"/>
              <a:buChar char="​"/>
              <a:defRPr sz="1400" b="0">
                <a:solidFill>
                  <a:schemeClr val="bg1"/>
                </a:solidFill>
              </a:defRPr>
            </a:lvl6pPr>
            <a:lvl7pPr marL="0" indent="0" algn="ctr">
              <a:lnSpc>
                <a:spcPct val="85000"/>
              </a:lnSpc>
              <a:spcBef>
                <a:spcPts val="200"/>
              </a:spcBef>
              <a:spcAft>
                <a:spcPts val="200"/>
              </a:spcAft>
              <a:buFont typeface="Arial" panose="020B0604020202020204" pitchFamily="34" charset="0"/>
              <a:buChar char="​"/>
              <a:defRPr sz="1400" b="0">
                <a:solidFill>
                  <a:schemeClr val="bg1"/>
                </a:solidFill>
              </a:defRPr>
            </a:lvl7pPr>
            <a:lvl8pPr marL="0" indent="0" algn="ctr">
              <a:lnSpc>
                <a:spcPct val="85000"/>
              </a:lnSpc>
              <a:spcBef>
                <a:spcPts val="200"/>
              </a:spcBef>
              <a:spcAft>
                <a:spcPts val="200"/>
              </a:spcAft>
              <a:buFont typeface="Arial" panose="020B0604020202020204" pitchFamily="34" charset="0"/>
              <a:buChar char="​"/>
              <a:defRPr sz="1400" b="0">
                <a:solidFill>
                  <a:schemeClr val="bg1"/>
                </a:solidFill>
              </a:defRPr>
            </a:lvl8pPr>
            <a:lvl9pPr marL="0" indent="0" algn="ctr">
              <a:lnSpc>
                <a:spcPct val="85000"/>
              </a:lnSpc>
              <a:spcBef>
                <a:spcPts val="200"/>
              </a:spcBef>
              <a:spcAft>
                <a:spcPts val="200"/>
              </a:spcAft>
              <a:buFont typeface="Arial" panose="020B0604020202020204" pitchFamily="34" charset="0"/>
              <a:buChar char="​"/>
              <a:defRPr sz="1400" b="0">
                <a:solidFill>
                  <a:schemeClr val="bg1"/>
                </a:solidFill>
              </a:defRPr>
            </a:lvl9pPr>
          </a:lstStyle>
          <a:p>
            <a:r>
              <a:rPr lang="en-US" b="1" dirty="0">
                <a:effectLst/>
                <a:latin typeface="Arial" panose="020B0604020202020204" pitchFamily="34" charset="0"/>
              </a:rPr>
              <a:t>Presenter Name</a:t>
            </a:r>
            <a:r>
              <a:rPr lang="en-US" dirty="0">
                <a:effectLst/>
                <a:latin typeface="Arial" panose="020B0604020202020204" pitchFamily="34" charset="0"/>
              </a:rPr>
              <a:t>, Presenter Title </a:t>
            </a:r>
            <a:br>
              <a:rPr lang="en-US" dirty="0">
                <a:effectLst/>
                <a:latin typeface="Arial" panose="020B0604020202020204" pitchFamily="34" charset="0"/>
              </a:rPr>
            </a:br>
            <a:r>
              <a:rPr lang="en-US" dirty="0">
                <a:effectLst/>
                <a:latin typeface="Arial" panose="020B0604020202020204" pitchFamily="34" charset="0"/>
              </a:rPr>
              <a:t>Month #, 2019</a:t>
            </a:r>
          </a:p>
        </p:txBody>
      </p:sp>
    </p:spTree>
    <p:extLst>
      <p:ext uri="{BB962C8B-B14F-4D97-AF65-F5344CB8AC3E}">
        <p14:creationId xmlns:p14="http://schemas.microsoft.com/office/powerpoint/2010/main" val="259152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nd Slide">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FF2EC81-72AE-A74F-A934-235E12C98EA9}"/>
              </a:ext>
            </a:extLst>
          </p:cNvPr>
          <p:cNvSpPr/>
          <p:nvPr userDrawn="1"/>
        </p:nvSpPr>
        <p:spPr>
          <a:xfrm>
            <a:off x="439386" y="6377048"/>
            <a:ext cx="415389" cy="30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3" name="Rectangle 22">
            <a:extLst>
              <a:ext uri="{FF2B5EF4-FFF2-40B4-BE49-F238E27FC236}">
                <a16:creationId xmlns:a16="http://schemas.microsoft.com/office/drawing/2014/main" id="{61135D6B-C4EE-C74F-9BEC-0EFA578C5099}"/>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0" name="Rectangle 9">
            <a:extLst>
              <a:ext uri="{FF2B5EF4-FFF2-40B4-BE49-F238E27FC236}">
                <a16:creationId xmlns:a16="http://schemas.microsoft.com/office/drawing/2014/main" id="{55231912-DD3F-DA41-B87E-CFF4C88B787B}"/>
              </a:ext>
            </a:extLst>
          </p:cNvPr>
          <p:cNvSpPr/>
          <p:nvPr/>
        </p:nvSpPr>
        <p:spPr>
          <a:xfrm>
            <a:off x="311727" y="310394"/>
            <a:ext cx="11565346" cy="6235879"/>
          </a:xfrm>
          <a:prstGeom prst="rect">
            <a:avLst/>
          </a:prstGeom>
          <a:solidFill>
            <a:srgbClr val="3949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CEA93CFA-D12D-1748-9E4C-3BBC9D29AA4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00774" y="5441338"/>
            <a:ext cx="1787250" cy="339352"/>
          </a:xfrm>
          <a:prstGeom prst="rect">
            <a:avLst/>
          </a:prstGeom>
        </p:spPr>
      </p:pic>
      <p:sp>
        <p:nvSpPr>
          <p:cNvPr id="12" name="TextBox 11">
            <a:extLst>
              <a:ext uri="{FF2B5EF4-FFF2-40B4-BE49-F238E27FC236}">
                <a16:creationId xmlns:a16="http://schemas.microsoft.com/office/drawing/2014/main" id="{BD0299BF-3553-784B-AB74-5F461FA0CDB4}"/>
              </a:ext>
            </a:extLst>
          </p:cNvPr>
          <p:cNvSpPr txBox="1"/>
          <p:nvPr/>
        </p:nvSpPr>
        <p:spPr>
          <a:xfrm>
            <a:off x="-1" y="3148520"/>
            <a:ext cx="12188801" cy="707886"/>
          </a:xfrm>
          <a:prstGeom prst="rect">
            <a:avLst/>
          </a:prstGeom>
          <a:noFill/>
        </p:spPr>
        <p:txBody>
          <a:bodyPr wrap="square" rtlCol="0">
            <a:spAutoFit/>
          </a:bodyPr>
          <a:lstStyle/>
          <a:p>
            <a:pPr algn="ctr"/>
            <a:r>
              <a:rPr lang="en-US" sz="4000" b="0" dirty="0">
                <a:solidFill>
                  <a:schemeClr val="accent1"/>
                </a:solidFill>
              </a:rPr>
              <a:t>Thank you.</a:t>
            </a:r>
          </a:p>
        </p:txBody>
      </p:sp>
      <p:sp>
        <p:nvSpPr>
          <p:cNvPr id="15" name="TextBox 14">
            <a:extLst>
              <a:ext uri="{FF2B5EF4-FFF2-40B4-BE49-F238E27FC236}">
                <a16:creationId xmlns:a16="http://schemas.microsoft.com/office/drawing/2014/main" id="{12A0EDCA-D6E9-4749-ADC1-6D9106036384}"/>
              </a:ext>
            </a:extLst>
          </p:cNvPr>
          <p:cNvSpPr txBox="1"/>
          <p:nvPr/>
        </p:nvSpPr>
        <p:spPr>
          <a:xfrm>
            <a:off x="-3200" y="5992626"/>
            <a:ext cx="12195200" cy="294632"/>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1000" b="1" dirty="0">
                <a:solidFill>
                  <a:schemeClr val="bg2"/>
                </a:solidFill>
                <a:latin typeface="Arial" panose="020B0604020202020204" pitchFamily="34" charset="0"/>
                <a:cs typeface="Arial" panose="020B0604020202020204" pitchFamily="34" charset="0"/>
              </a:rPr>
              <a:t>©2018 Teradata</a:t>
            </a:r>
            <a:endParaRPr lang="en-US" sz="1000" b="1" dirty="0">
              <a:solidFill>
                <a:schemeClr val="bg2"/>
              </a:solidFill>
              <a:effectLst/>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C5A011A7-DFB2-DB44-9E1C-CC59AB0FCB81}"/>
              </a:ext>
            </a:extLst>
          </p:cNvPr>
          <p:cNvSpPr/>
          <p:nvPr userDrawn="1"/>
        </p:nvSpPr>
        <p:spPr>
          <a:xfrm>
            <a:off x="311727" y="310394"/>
            <a:ext cx="11565346" cy="6235879"/>
          </a:xfrm>
          <a:prstGeom prst="rect">
            <a:avLst/>
          </a:prstGeom>
          <a:solidFill>
            <a:srgbClr val="3949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D43DA471-06B7-A040-918A-DAFBF85F49A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00774" y="5441338"/>
            <a:ext cx="1787250" cy="339352"/>
          </a:xfrm>
          <a:prstGeom prst="rect">
            <a:avLst/>
          </a:prstGeom>
        </p:spPr>
      </p:pic>
      <p:sp>
        <p:nvSpPr>
          <p:cNvPr id="17" name="TextBox 16">
            <a:extLst>
              <a:ext uri="{FF2B5EF4-FFF2-40B4-BE49-F238E27FC236}">
                <a16:creationId xmlns:a16="http://schemas.microsoft.com/office/drawing/2014/main" id="{8E0CA0D1-A0A5-134A-8AB5-0B7C7F583103}"/>
              </a:ext>
            </a:extLst>
          </p:cNvPr>
          <p:cNvSpPr txBox="1"/>
          <p:nvPr userDrawn="1"/>
        </p:nvSpPr>
        <p:spPr>
          <a:xfrm>
            <a:off x="-1" y="3148520"/>
            <a:ext cx="12188801" cy="707886"/>
          </a:xfrm>
          <a:prstGeom prst="rect">
            <a:avLst/>
          </a:prstGeom>
          <a:noFill/>
        </p:spPr>
        <p:txBody>
          <a:bodyPr wrap="square" rtlCol="0">
            <a:spAutoFit/>
          </a:bodyPr>
          <a:lstStyle/>
          <a:p>
            <a:pPr algn="ctr"/>
            <a:r>
              <a:rPr lang="en-US" sz="4000" b="1" dirty="0">
                <a:solidFill>
                  <a:schemeClr val="accent1">
                    <a:lumMod val="75000"/>
                  </a:schemeClr>
                </a:solidFill>
              </a:rPr>
              <a:t>Thank you.</a:t>
            </a:r>
          </a:p>
        </p:txBody>
      </p:sp>
      <p:sp>
        <p:nvSpPr>
          <p:cNvPr id="19" name="TextBox 18">
            <a:extLst>
              <a:ext uri="{FF2B5EF4-FFF2-40B4-BE49-F238E27FC236}">
                <a16:creationId xmlns:a16="http://schemas.microsoft.com/office/drawing/2014/main" id="{BBA04D5B-D99C-3C4B-814D-424772DC760E}"/>
              </a:ext>
            </a:extLst>
          </p:cNvPr>
          <p:cNvSpPr txBox="1"/>
          <p:nvPr userDrawn="1"/>
        </p:nvSpPr>
        <p:spPr>
          <a:xfrm>
            <a:off x="311727" y="6048004"/>
            <a:ext cx="11565346" cy="153888"/>
          </a:xfrm>
          <a:prstGeom prst="rect">
            <a:avLst/>
          </a:prstGeom>
          <a:noFill/>
        </p:spPr>
        <p:txBody>
          <a:bodyPr wrap="squar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2"/>
                </a:solidFill>
                <a:latin typeface="Arial" panose="020B0604020202020204" pitchFamily="34" charset="0"/>
                <a:cs typeface="Arial" panose="020B0604020202020204" pitchFamily="34" charset="0"/>
              </a:rPr>
              <a:t>©2019Teradata</a:t>
            </a:r>
            <a:endParaRPr lang="en-US" sz="1000" b="1" dirty="0">
              <a:solidFill>
                <a:schemeClr val="bg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806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Title 1">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8B21F15-DFF5-A548-8285-21F4E93BDBC7}"/>
              </a:ext>
            </a:extLst>
          </p:cNvPr>
          <p:cNvSpPr/>
          <p:nvPr userDrawn="1"/>
        </p:nvSpPr>
        <p:spPr>
          <a:xfrm>
            <a:off x="257503" y="6237514"/>
            <a:ext cx="1103211"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3E87B93-0FDB-9D4C-BA0F-7EBE5BF8FD5B}"/>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7A28958-FEA0-A744-9B9A-AB5DB37DA4E4}"/>
              </a:ext>
            </a:extLst>
          </p:cNvPr>
          <p:cNvSpPr/>
          <p:nvPr/>
        </p:nvSpPr>
        <p:spPr>
          <a:xfrm>
            <a:off x="257503" y="6237514"/>
            <a:ext cx="1103211"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75E49348-A2B0-CB45-9E85-67ED90C82E35}"/>
              </a:ext>
            </a:extLst>
          </p:cNvPr>
          <p:cNvSpPr/>
          <p:nvPr/>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33B2D26A-1641-EA46-BA7A-35D7C54DB8DE}"/>
              </a:ext>
            </a:extLst>
          </p:cNvPr>
          <p:cNvSpPr/>
          <p:nvPr/>
        </p:nvSpPr>
        <p:spPr>
          <a:xfrm>
            <a:off x="311727" y="310394"/>
            <a:ext cx="11565346" cy="6235879"/>
          </a:xfrm>
          <a:prstGeom prst="rect">
            <a:avLst/>
          </a:prstGeom>
          <a:solidFill>
            <a:srgbClr val="3949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a:extLst>
              <a:ext uri="{FF2B5EF4-FFF2-40B4-BE49-F238E27FC236}">
                <a16:creationId xmlns:a16="http://schemas.microsoft.com/office/drawing/2014/main" id="{4C8138BF-EE23-7C46-887F-8B08A49C3639}"/>
              </a:ext>
            </a:extLst>
          </p:cNvPr>
          <p:cNvSpPr>
            <a:spLocks noGrp="1"/>
          </p:cNvSpPr>
          <p:nvPr>
            <p:ph type="pic" sz="quarter" idx="14" hasCustomPrompt="1"/>
          </p:nvPr>
        </p:nvSpPr>
        <p:spPr>
          <a:xfrm>
            <a:off x="315937" y="325643"/>
            <a:ext cx="4069694" cy="6220630"/>
          </a:xfrm>
          <a:custGeom>
            <a:avLst/>
            <a:gdLst>
              <a:gd name="connsiteX0" fmla="*/ 0 w 4069694"/>
              <a:gd name="connsiteY0" fmla="*/ 0 h 6193645"/>
              <a:gd name="connsiteX1" fmla="*/ 1708196 w 4069694"/>
              <a:gd name="connsiteY1" fmla="*/ 0 h 6193645"/>
              <a:gd name="connsiteX2" fmla="*/ 1839204 w 4069694"/>
              <a:gd name="connsiteY2" fmla="*/ 105424 h 6193645"/>
              <a:gd name="connsiteX3" fmla="*/ 4069694 w 4069694"/>
              <a:gd name="connsiteY3" fmla="*/ 4948620 h 6193645"/>
              <a:gd name="connsiteX4" fmla="*/ 3999071 w 4069694"/>
              <a:gd name="connsiteY4" fmla="*/ 5904458 h 6193645"/>
              <a:gd name="connsiteX5" fmla="*/ 3948638 w 4069694"/>
              <a:gd name="connsiteY5" fmla="*/ 6193645 h 6193645"/>
              <a:gd name="connsiteX6" fmla="*/ 0 w 4069694"/>
              <a:gd name="connsiteY6" fmla="*/ 6193645 h 6193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69694" h="6193645">
                <a:moveTo>
                  <a:pt x="0" y="0"/>
                </a:moveTo>
                <a:lnTo>
                  <a:pt x="1708196" y="0"/>
                </a:lnTo>
                <a:lnTo>
                  <a:pt x="1839204" y="105424"/>
                </a:lnTo>
                <a:cubicBezTo>
                  <a:pt x="3201421" y="1256613"/>
                  <a:pt x="4069694" y="2998784"/>
                  <a:pt x="4069694" y="4948620"/>
                </a:cubicBezTo>
                <a:cubicBezTo>
                  <a:pt x="4069694" y="5273593"/>
                  <a:pt x="4045576" y="5592797"/>
                  <a:pt x="3999071" y="5904458"/>
                </a:cubicBezTo>
                <a:lnTo>
                  <a:pt x="3948638" y="6193645"/>
                </a:lnTo>
                <a:lnTo>
                  <a:pt x="0" y="6193645"/>
                </a:lnTo>
                <a:close/>
              </a:path>
            </a:pathLst>
          </a:custGeom>
        </p:spPr>
        <p:txBody>
          <a:bodyPr wrap="square" anchor="t">
            <a:noAutofit/>
          </a:bodyPr>
          <a:lstStyle>
            <a:lvl1pPr marL="0" indent="0" algn="l">
              <a:buNone/>
              <a:defRPr sz="2000">
                <a:solidFill>
                  <a:schemeClr val="bg1"/>
                </a:solidFill>
              </a:defRPr>
            </a:lvl1pPr>
          </a:lstStyle>
          <a:p>
            <a:r>
              <a:rPr lang="en-US" dirty="0"/>
              <a:t>Drag and drop image</a:t>
            </a:r>
          </a:p>
        </p:txBody>
      </p:sp>
      <p:sp>
        <p:nvSpPr>
          <p:cNvPr id="2" name="Title 1">
            <a:extLst>
              <a:ext uri="{FF2B5EF4-FFF2-40B4-BE49-F238E27FC236}">
                <a16:creationId xmlns:a16="http://schemas.microsoft.com/office/drawing/2014/main" id="{FDD37402-07B8-374C-AC3D-EE4EF134A9BC}"/>
              </a:ext>
            </a:extLst>
          </p:cNvPr>
          <p:cNvSpPr>
            <a:spLocks noGrp="1"/>
          </p:cNvSpPr>
          <p:nvPr>
            <p:ph type="ctrTitle" hasCustomPrompt="1"/>
          </p:nvPr>
        </p:nvSpPr>
        <p:spPr>
          <a:xfrm>
            <a:off x="4740166" y="972679"/>
            <a:ext cx="6571594" cy="2448083"/>
          </a:xfrm>
        </p:spPr>
        <p:txBody>
          <a:bodyPr anchor="b">
            <a:noAutofit/>
          </a:bodyPr>
          <a:lstStyle>
            <a:lvl1pPr algn="l">
              <a:lnSpc>
                <a:spcPct val="100000"/>
              </a:lnSpc>
              <a:defRPr sz="3600">
                <a:solidFill>
                  <a:schemeClr val="accent1">
                    <a:lumMod val="75000"/>
                  </a:schemeClr>
                </a:solidFill>
              </a:defRPr>
            </a:lvl1pPr>
          </a:lstStyle>
          <a:p>
            <a:r>
              <a:rPr lang="en-US" dirty="0"/>
              <a:t>Presentation Title Multiple Line Title Length</a:t>
            </a:r>
          </a:p>
        </p:txBody>
      </p:sp>
      <p:sp>
        <p:nvSpPr>
          <p:cNvPr id="3" name="Subtitle 2">
            <a:extLst>
              <a:ext uri="{FF2B5EF4-FFF2-40B4-BE49-F238E27FC236}">
                <a16:creationId xmlns:a16="http://schemas.microsoft.com/office/drawing/2014/main" id="{6EEBF79F-5253-E14E-A839-6C3426162D3F}"/>
              </a:ext>
            </a:extLst>
          </p:cNvPr>
          <p:cNvSpPr>
            <a:spLocks noGrp="1"/>
          </p:cNvSpPr>
          <p:nvPr>
            <p:ph type="subTitle" idx="1" hasCustomPrompt="1"/>
          </p:nvPr>
        </p:nvSpPr>
        <p:spPr>
          <a:xfrm>
            <a:off x="4740166" y="3559998"/>
            <a:ext cx="5927834" cy="1379864"/>
          </a:xfrm>
        </p:spPr>
        <p:txBody>
          <a:bodyPr>
            <a:normAutofit/>
          </a:bodyPr>
          <a:lstStyle>
            <a:lvl1pPr marL="0" indent="0" algn="l">
              <a:buNone/>
              <a:defRPr lang="en-US" sz="2400" smtClean="0">
                <a:solidFill>
                  <a:schemeClr val="bg1"/>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rial" panose="020B0604020202020204" pitchFamily="34" charset="0"/>
              </a:rPr>
              <a:t>Subtitle Placeholder Multiple Line Title </a:t>
            </a:r>
            <a:br>
              <a:rPr lang="en-US" dirty="0">
                <a:effectLst/>
                <a:latin typeface="Arial" panose="020B0604020202020204" pitchFamily="34" charset="0"/>
              </a:rPr>
            </a:br>
            <a:r>
              <a:rPr lang="en-US" dirty="0">
                <a:effectLst/>
                <a:latin typeface="Arial" panose="020B0604020202020204" pitchFamily="34" charset="0"/>
              </a:rPr>
              <a:t>Length Which Extends To Two Lines</a:t>
            </a:r>
          </a:p>
        </p:txBody>
      </p:sp>
      <p:sp>
        <p:nvSpPr>
          <p:cNvPr id="14" name="Text Placeholder 13">
            <a:extLst>
              <a:ext uri="{FF2B5EF4-FFF2-40B4-BE49-F238E27FC236}">
                <a16:creationId xmlns:a16="http://schemas.microsoft.com/office/drawing/2014/main" id="{1FAF7561-ED85-614F-8032-6964970472ED}"/>
              </a:ext>
            </a:extLst>
          </p:cNvPr>
          <p:cNvSpPr>
            <a:spLocks noGrp="1"/>
          </p:cNvSpPr>
          <p:nvPr>
            <p:ph type="body" sz="quarter" idx="13" hasCustomPrompt="1"/>
          </p:nvPr>
        </p:nvSpPr>
        <p:spPr>
          <a:xfrm>
            <a:off x="4740275" y="5317908"/>
            <a:ext cx="3870325" cy="771525"/>
          </a:xfrm>
        </p:spPr>
        <p:txBody>
          <a:bodyPr anchor="b">
            <a:normAutofit/>
          </a:bodyPr>
          <a:lstStyle>
            <a:lvl1pPr marL="0" indent="0">
              <a:buNone/>
              <a:defRPr lang="en-US" sz="1800" b="0" i="0" smtClean="0">
                <a:solidFill>
                  <a:schemeClr val="bg1">
                    <a:lumMod val="85000"/>
                  </a:schemeClr>
                </a:solidFill>
                <a:effectLst/>
                <a:latin typeface="Arial" panose="020B0604020202020204" pitchFamily="34" charset="0"/>
                <a:cs typeface="Arial" panose="020B0604020202020204" pitchFamily="34" charset="0"/>
              </a:defRPr>
            </a:lvl1pPr>
          </a:lstStyle>
          <a:p>
            <a:r>
              <a:rPr lang="en-US" b="1" dirty="0">
                <a:effectLst/>
                <a:latin typeface="Arial" panose="020B0604020202020204" pitchFamily="34" charset="0"/>
              </a:rPr>
              <a:t>Presenter Name</a:t>
            </a:r>
            <a:r>
              <a:rPr lang="en-US" dirty="0">
                <a:effectLst/>
                <a:latin typeface="Arial" panose="020B0604020202020204" pitchFamily="34" charset="0"/>
              </a:rPr>
              <a:t>, Presenter Title </a:t>
            </a:r>
            <a:br>
              <a:rPr lang="en-US" dirty="0">
                <a:effectLst/>
                <a:latin typeface="Arial" panose="020B0604020202020204" pitchFamily="34" charset="0"/>
              </a:rPr>
            </a:br>
            <a:r>
              <a:rPr lang="en-US" dirty="0" err="1">
                <a:effectLst/>
                <a:latin typeface="Arial" panose="020B0604020202020204" pitchFamily="34" charset="0"/>
              </a:rPr>
              <a:t>Day.Month.Year</a:t>
            </a:r>
            <a:endParaRPr lang="en-US" dirty="0">
              <a:effectLst/>
              <a:latin typeface="Arial" panose="020B0604020202020204" pitchFamily="34" charset="0"/>
            </a:endParaRPr>
          </a:p>
        </p:txBody>
      </p:sp>
    </p:spTree>
    <p:extLst>
      <p:ext uri="{BB962C8B-B14F-4D97-AF65-F5344CB8AC3E}">
        <p14:creationId xmlns:p14="http://schemas.microsoft.com/office/powerpoint/2010/main" val="2461541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8387" y="578703"/>
            <a:ext cx="10058400" cy="792897"/>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262380" y="1865595"/>
            <a:ext cx="10323513" cy="4344705"/>
          </a:xfrm>
        </p:spPr>
        <p:txBody>
          <a:bodyPr>
            <a:normAutofit/>
          </a:bodyPr>
          <a:lstStyle>
            <a:lvl1pPr>
              <a:defRPr sz="3200"/>
            </a:lvl1pPr>
            <a:lvl2pPr>
              <a:defRPr sz="2800"/>
            </a:lvl2pPr>
            <a:lvl3pPr>
              <a:defRPr sz="2000"/>
            </a:lvl3pPr>
            <a:lvl4pPr>
              <a:defRPr sz="2000"/>
            </a:lvl4pPr>
            <a:lvl5pPr>
              <a:defRPr sz="2000"/>
            </a:lvl5p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241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
        <p:cNvGrpSpPr/>
        <p:nvPr/>
      </p:nvGrpSpPr>
      <p:grpSpPr>
        <a:xfrm>
          <a:off x="0" y="0"/>
          <a:ext cx="0" cy="0"/>
          <a:chOff x="0" y="0"/>
          <a:chExt cx="0" cy="0"/>
        </a:xfrm>
      </p:grpSpPr>
      <p:sp>
        <p:nvSpPr>
          <p:cNvPr id="8" name="Rectangle 7"/>
          <p:cNvSpPr/>
          <p:nvPr/>
        </p:nvSpPr>
        <p:spPr>
          <a:xfrm>
            <a:off x="-1072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Footer Placeholder 4"/>
          <p:cNvSpPr>
            <a:spLocks noGrp="1"/>
          </p:cNvSpPr>
          <p:nvPr>
            <p:ph type="ftr" sz="quarter" idx="11"/>
          </p:nvPr>
        </p:nvSpPr>
        <p:spPr>
          <a:xfrm>
            <a:off x="3686185" y="6459785"/>
            <a:ext cx="4822804" cy="365125"/>
          </a:xfrm>
        </p:spPr>
        <p:txBody>
          <a:bodyPr/>
          <a:lstStyle>
            <a:lvl1pPr>
              <a:defRPr>
                <a:solidFill>
                  <a:schemeClr val="tx1"/>
                </a:solidFill>
              </a:defRPr>
            </a:lvl1pPr>
          </a:lstStyle>
          <a:p>
            <a:r>
              <a:rPr lang="en-US" dirty="0"/>
              <a:t> </a:t>
            </a:r>
          </a:p>
        </p:txBody>
      </p:sp>
      <p:sp>
        <p:nvSpPr>
          <p:cNvPr id="12" name="Slide Number Placeholder 5"/>
          <p:cNvSpPr>
            <a:spLocks noGrp="1"/>
          </p:cNvSpPr>
          <p:nvPr>
            <p:ph type="sldNum" sz="quarter" idx="12"/>
          </p:nvPr>
        </p:nvSpPr>
        <p:spPr>
          <a:xfrm>
            <a:off x="10700558" y="6492875"/>
            <a:ext cx="1312025" cy="365125"/>
          </a:xfrm>
        </p:spPr>
        <p:txBody>
          <a:bodyPr/>
          <a:lstStyle>
            <a:lvl1pPr>
              <a:defRPr>
                <a:solidFill>
                  <a:schemeClr val="tx1"/>
                </a:solidFill>
              </a:defRPr>
            </a:lvl1pPr>
          </a:lstStyle>
          <a:p>
            <a:fld id="{6113E31D-E2AB-40D1-8B51-AFA5AFEF393A}" type="slidenum">
              <a:rPr lang="en-US" smtClean="0"/>
              <a:pPr/>
              <a:t>‹#›</a:t>
            </a:fld>
            <a:endParaRPr lang="en-US" dirty="0"/>
          </a:p>
        </p:txBody>
      </p:sp>
      <p:sp>
        <p:nvSpPr>
          <p:cNvPr id="13" name="Date Placeholder 3"/>
          <p:cNvSpPr>
            <a:spLocks noGrp="1"/>
          </p:cNvSpPr>
          <p:nvPr>
            <p:ph type="dt" sz="half" idx="10"/>
          </p:nvPr>
        </p:nvSpPr>
        <p:spPr>
          <a:xfrm>
            <a:off x="118129" y="6492874"/>
            <a:ext cx="2472271" cy="365125"/>
          </a:xfrm>
          <a:prstGeom prst="rect">
            <a:avLst/>
          </a:prstGeom>
        </p:spPr>
        <p:txBody>
          <a:bodyPr/>
          <a:lstStyle>
            <a:lvl1pPr>
              <a:defRPr/>
            </a:lvl1pPr>
          </a:lstStyle>
          <a:p>
            <a:r>
              <a:rPr lang="en-US" dirty="0"/>
              <a:t>July 2015</a:t>
            </a:r>
          </a:p>
        </p:txBody>
      </p:sp>
    </p:spTree>
    <p:extLst>
      <p:ext uri="{BB962C8B-B14F-4D97-AF65-F5344CB8AC3E}">
        <p14:creationId xmlns:p14="http://schemas.microsoft.com/office/powerpoint/2010/main" val="125115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B5B278-83B7-3046-8766-F3AC294D9E84}"/>
              </a:ext>
            </a:extLst>
          </p:cNvPr>
          <p:cNvSpPr>
            <a:spLocks noGrp="1"/>
          </p:cNvSpPr>
          <p:nvPr>
            <p:ph type="title" hasCustomPrompt="1"/>
          </p:nvPr>
        </p:nvSpPr>
        <p:spPr/>
        <p:txBody>
          <a:bodyPr/>
          <a:lstStyle>
            <a:lvl1pPr>
              <a:defRPr>
                <a:solidFill>
                  <a:schemeClr val="accent1">
                    <a:lumMod val="75000"/>
                  </a:schemeClr>
                </a:solidFill>
              </a:defRPr>
            </a:lvl1pPr>
          </a:lstStyle>
          <a:p>
            <a:r>
              <a:rPr lang="en-US" dirty="0"/>
              <a:t>Agenda</a:t>
            </a:r>
          </a:p>
        </p:txBody>
      </p:sp>
      <p:sp>
        <p:nvSpPr>
          <p:cNvPr id="7" name="Content Placeholder 5">
            <a:extLst>
              <a:ext uri="{FF2B5EF4-FFF2-40B4-BE49-F238E27FC236}">
                <a16:creationId xmlns:a16="http://schemas.microsoft.com/office/drawing/2014/main" id="{ECB34F34-D933-FF46-BAD3-AA030BFB1D74}"/>
              </a:ext>
            </a:extLst>
          </p:cNvPr>
          <p:cNvSpPr>
            <a:spLocks noGrp="1"/>
          </p:cNvSpPr>
          <p:nvPr>
            <p:ph sz="quarter" idx="17"/>
          </p:nvPr>
        </p:nvSpPr>
        <p:spPr>
          <a:xfrm>
            <a:off x="587375" y="1600200"/>
            <a:ext cx="6988175" cy="46101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4408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5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D40E-3BDF-834C-B342-0AACC13AADE6}"/>
              </a:ext>
            </a:extLst>
          </p:cNvPr>
          <p:cNvSpPr>
            <a:spLocks noGrp="1"/>
          </p:cNvSpPr>
          <p:nvPr>
            <p:ph type="title" hasCustomPrompt="1"/>
          </p:nvPr>
        </p:nvSpPr>
        <p:spPr>
          <a:xfrm>
            <a:off x="587482" y="395492"/>
            <a:ext cx="10515600" cy="715294"/>
          </a:xfrm>
        </p:spPr>
        <p:txBody>
          <a:bodyPr anchor="b">
            <a:noAutofit/>
          </a:bodyPr>
          <a:lstStyle>
            <a:lvl1pPr>
              <a:defRPr lang="en-US" b="1" smtClean="0">
                <a:solidFill>
                  <a:schemeClr val="accent1"/>
                </a:solidFill>
                <a:effectLst/>
              </a:defRPr>
            </a:lvl1pPr>
          </a:lstStyle>
          <a:p>
            <a:r>
              <a:rPr lang="en-US" dirty="0"/>
              <a:t>Page Title Placeholder </a:t>
            </a:r>
            <a:endParaRPr lang="en-US" dirty="0">
              <a:solidFill>
                <a:srgbClr val="F7884F"/>
              </a:solidFill>
              <a:effectLst/>
              <a:latin typeface="Arial" panose="020B0604020202020204" pitchFamily="34" charset="0"/>
            </a:endParaRPr>
          </a:p>
        </p:txBody>
      </p:sp>
    </p:spTree>
    <p:extLst>
      <p:ext uri="{BB962C8B-B14F-4D97-AF65-F5344CB8AC3E}">
        <p14:creationId xmlns:p14="http://schemas.microsoft.com/office/powerpoint/2010/main" val="200942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2 Line Header">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A6B53C7-6C8A-EF4D-991C-96328DBE6FA9}"/>
              </a:ext>
            </a:extLst>
          </p:cNvPr>
          <p:cNvSpPr>
            <a:spLocks noGrp="1"/>
          </p:cNvSpPr>
          <p:nvPr>
            <p:ph sz="quarter" idx="15"/>
          </p:nvPr>
        </p:nvSpPr>
        <p:spPr>
          <a:xfrm>
            <a:off x="585788" y="2514599"/>
            <a:ext cx="6989762" cy="3695701"/>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0A5ED40E-3BDF-834C-B342-0AACC13AADE6}"/>
              </a:ext>
            </a:extLst>
          </p:cNvPr>
          <p:cNvSpPr>
            <a:spLocks noGrp="1"/>
          </p:cNvSpPr>
          <p:nvPr>
            <p:ph type="title" hasCustomPrompt="1"/>
          </p:nvPr>
        </p:nvSpPr>
        <p:spPr>
          <a:xfrm>
            <a:off x="587482" y="557050"/>
            <a:ext cx="10515600" cy="1033991"/>
          </a:xfrm>
        </p:spPr>
        <p:txBody>
          <a:bodyPr anchor="b">
            <a:noAutofit/>
          </a:bodyPr>
          <a:lstStyle>
            <a:lvl1pPr>
              <a:lnSpc>
                <a:spcPct val="100000"/>
              </a:lnSpc>
              <a:defRPr lang="en-US" b="1" smtClean="0">
                <a:solidFill>
                  <a:schemeClr val="accent1">
                    <a:lumMod val="75000"/>
                  </a:schemeClr>
                </a:solidFill>
                <a:effectLst/>
              </a:defRPr>
            </a:lvl1pPr>
          </a:lstStyle>
          <a:p>
            <a:r>
              <a:rPr lang="en-US" dirty="0"/>
              <a:t>Page Title Placeholder </a:t>
            </a:r>
            <a:br>
              <a:rPr lang="en-US" dirty="0"/>
            </a:br>
            <a:r>
              <a:rPr lang="en-US" dirty="0"/>
              <a:t>Multiple Line Header Sample</a:t>
            </a:r>
            <a:endParaRPr lang="en-US" dirty="0">
              <a:solidFill>
                <a:srgbClr val="F7884F"/>
              </a:solidFill>
              <a:effectLst/>
              <a:latin typeface="Arial" panose="020B0604020202020204" pitchFamily="34" charset="0"/>
            </a:endParaRPr>
          </a:p>
        </p:txBody>
      </p:sp>
      <p:sp>
        <p:nvSpPr>
          <p:cNvPr id="13" name="Text Placeholder 12">
            <a:extLst>
              <a:ext uri="{FF2B5EF4-FFF2-40B4-BE49-F238E27FC236}">
                <a16:creationId xmlns:a16="http://schemas.microsoft.com/office/drawing/2014/main" id="{27B582C0-F1B4-5E45-B235-6254D715FB52}"/>
              </a:ext>
            </a:extLst>
          </p:cNvPr>
          <p:cNvSpPr>
            <a:spLocks noGrp="1"/>
          </p:cNvSpPr>
          <p:nvPr>
            <p:ph type="body" sz="quarter" idx="11" hasCustomPrompt="1"/>
          </p:nvPr>
        </p:nvSpPr>
        <p:spPr>
          <a:xfrm>
            <a:off x="586740" y="1610168"/>
            <a:ext cx="10516342" cy="447232"/>
          </a:xfrm>
          <a:prstGeom prst="rect">
            <a:avLst/>
          </a:prstGeom>
        </p:spPr>
        <p:txBody>
          <a:bodyPr>
            <a:noAutofit/>
          </a:bodyPr>
          <a:lstStyle>
            <a:lvl1pPr marL="0" indent="0">
              <a:buNone/>
              <a:defRPr sz="2500">
                <a:solidFill>
                  <a:schemeClr val="tx2"/>
                </a:solidFill>
              </a:defRPr>
            </a:lvl1pPr>
          </a:lstStyle>
          <a:p>
            <a:pPr lvl="0"/>
            <a:r>
              <a:rPr lang="en-US" dirty="0"/>
              <a:t>Subtitle Placeholder</a:t>
            </a:r>
          </a:p>
        </p:txBody>
      </p:sp>
    </p:spTree>
    <p:extLst>
      <p:ext uri="{BB962C8B-B14F-4D97-AF65-F5344CB8AC3E}">
        <p14:creationId xmlns:p14="http://schemas.microsoft.com/office/powerpoint/2010/main" val="224652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A">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CA6A93C-1E39-334D-86E6-E06E46B7D588}"/>
              </a:ext>
            </a:extLst>
          </p:cNvPr>
          <p:cNvSpPr/>
          <p:nvPr userDrawn="1"/>
        </p:nvSpPr>
        <p:spPr>
          <a:xfrm>
            <a:off x="439386" y="6377048"/>
            <a:ext cx="415389" cy="30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3" name="Rectangle 12">
            <a:extLst>
              <a:ext uri="{FF2B5EF4-FFF2-40B4-BE49-F238E27FC236}">
                <a16:creationId xmlns:a16="http://schemas.microsoft.com/office/drawing/2014/main" id="{BE93C848-1138-0648-B4EC-6720AB1DBF76}"/>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8" name="Rectangle 7">
            <a:extLst>
              <a:ext uri="{FF2B5EF4-FFF2-40B4-BE49-F238E27FC236}">
                <a16:creationId xmlns:a16="http://schemas.microsoft.com/office/drawing/2014/main" id="{115ED13C-49AE-E94D-997A-0947256A800C}"/>
              </a:ext>
            </a:extLst>
          </p:cNvPr>
          <p:cNvSpPr/>
          <p:nvPr/>
        </p:nvSpPr>
        <p:spPr>
          <a:xfrm>
            <a:off x="311727" y="310394"/>
            <a:ext cx="11565346" cy="62358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2"/>
              </a:solidFill>
            </a:endParaRPr>
          </a:p>
        </p:txBody>
      </p:sp>
      <p:sp>
        <p:nvSpPr>
          <p:cNvPr id="3" name="Subtitle 2">
            <a:extLst>
              <a:ext uri="{FF2B5EF4-FFF2-40B4-BE49-F238E27FC236}">
                <a16:creationId xmlns:a16="http://schemas.microsoft.com/office/drawing/2014/main" id="{6EEBF79F-5253-E14E-A839-6C3426162D3F}"/>
              </a:ext>
            </a:extLst>
          </p:cNvPr>
          <p:cNvSpPr>
            <a:spLocks noGrp="1"/>
          </p:cNvSpPr>
          <p:nvPr>
            <p:ph type="subTitle" idx="1" hasCustomPrompt="1"/>
          </p:nvPr>
        </p:nvSpPr>
        <p:spPr>
          <a:xfrm>
            <a:off x="0" y="3429000"/>
            <a:ext cx="12192000" cy="391891"/>
          </a:xfrm>
          <a:prstGeom prst="rect">
            <a:avLst/>
          </a:prstGeom>
        </p:spPr>
        <p:txBody>
          <a:bodyPr>
            <a:noAutofit/>
          </a:bodyPr>
          <a:lstStyle>
            <a:lvl1pPr marL="0" indent="0" algn="ctr">
              <a:buNone/>
              <a:defRPr lang="en-US" sz="2200" smtClean="0">
                <a:solidFill>
                  <a:schemeClr val="bg1"/>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rial" panose="020B0604020202020204" pitchFamily="34" charset="0"/>
              </a:rPr>
              <a:t>Subtitle Placeholder</a:t>
            </a:r>
          </a:p>
        </p:txBody>
      </p:sp>
      <p:sp>
        <p:nvSpPr>
          <p:cNvPr id="11" name="Text Placeholder 10">
            <a:extLst>
              <a:ext uri="{FF2B5EF4-FFF2-40B4-BE49-F238E27FC236}">
                <a16:creationId xmlns:a16="http://schemas.microsoft.com/office/drawing/2014/main" id="{C4AD88B2-A4D3-2F4D-8430-02993C9C04DD}"/>
              </a:ext>
            </a:extLst>
          </p:cNvPr>
          <p:cNvSpPr>
            <a:spLocks noGrp="1"/>
          </p:cNvSpPr>
          <p:nvPr>
            <p:ph type="body" sz="quarter" idx="10" hasCustomPrompt="1"/>
          </p:nvPr>
        </p:nvSpPr>
        <p:spPr>
          <a:xfrm>
            <a:off x="0" y="2484466"/>
            <a:ext cx="12192000" cy="928687"/>
          </a:xfrm>
        </p:spPr>
        <p:txBody>
          <a:bodyPr tIns="0" bIns="0" anchor="ctr">
            <a:normAutofit/>
          </a:bodyPr>
          <a:lstStyle>
            <a:lvl1pPr marL="0" indent="0" algn="ctr">
              <a:lnSpc>
                <a:spcPct val="100000"/>
              </a:lnSpc>
              <a:spcBef>
                <a:spcPts val="0"/>
              </a:spcBef>
              <a:buNone/>
              <a:defRPr sz="3600">
                <a:solidFill>
                  <a:schemeClr val="accent3"/>
                </a:solidFill>
              </a:defRPr>
            </a:lvl1pPr>
          </a:lstStyle>
          <a:p>
            <a:r>
              <a:rPr lang="en-US" dirty="0"/>
              <a:t>Divider Title Placeholder</a:t>
            </a:r>
          </a:p>
        </p:txBody>
      </p:sp>
    </p:spTree>
    <p:extLst>
      <p:ext uri="{BB962C8B-B14F-4D97-AF65-F5344CB8AC3E}">
        <p14:creationId xmlns:p14="http://schemas.microsoft.com/office/powerpoint/2010/main" val="1364154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B">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03ED540-6ECC-2942-B690-AC4C269DE378}"/>
              </a:ext>
            </a:extLst>
          </p:cNvPr>
          <p:cNvSpPr/>
          <p:nvPr userDrawn="1"/>
        </p:nvSpPr>
        <p:spPr>
          <a:xfrm>
            <a:off x="439386" y="6377048"/>
            <a:ext cx="415389" cy="30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2" name="Rectangle 11">
            <a:extLst>
              <a:ext uri="{FF2B5EF4-FFF2-40B4-BE49-F238E27FC236}">
                <a16:creationId xmlns:a16="http://schemas.microsoft.com/office/drawing/2014/main" id="{160FB390-5648-D84F-B153-D8331CB92EE8}"/>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Rectangle 8">
            <a:extLst>
              <a:ext uri="{FF2B5EF4-FFF2-40B4-BE49-F238E27FC236}">
                <a16:creationId xmlns:a16="http://schemas.microsoft.com/office/drawing/2014/main" id="{D1822F4F-95EB-1E40-AA80-EC7B49667196}"/>
              </a:ext>
            </a:extLst>
          </p:cNvPr>
          <p:cNvSpPr/>
          <p:nvPr/>
        </p:nvSpPr>
        <p:spPr>
          <a:xfrm>
            <a:off x="311727" y="310394"/>
            <a:ext cx="11565346" cy="623587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5"/>
              </a:solidFill>
            </a:endParaRPr>
          </a:p>
        </p:txBody>
      </p:sp>
      <p:sp>
        <p:nvSpPr>
          <p:cNvPr id="5" name="Subtitle 2">
            <a:extLst>
              <a:ext uri="{FF2B5EF4-FFF2-40B4-BE49-F238E27FC236}">
                <a16:creationId xmlns:a16="http://schemas.microsoft.com/office/drawing/2014/main" id="{F643405D-EA58-B94C-A9D2-BB181E7F7665}"/>
              </a:ext>
            </a:extLst>
          </p:cNvPr>
          <p:cNvSpPr>
            <a:spLocks noGrp="1"/>
          </p:cNvSpPr>
          <p:nvPr>
            <p:ph type="subTitle" idx="1" hasCustomPrompt="1"/>
          </p:nvPr>
        </p:nvSpPr>
        <p:spPr>
          <a:xfrm>
            <a:off x="0" y="3429000"/>
            <a:ext cx="12192000" cy="391891"/>
          </a:xfrm>
          <a:prstGeom prst="rect">
            <a:avLst/>
          </a:prstGeom>
        </p:spPr>
        <p:txBody>
          <a:bodyPr>
            <a:noAutofit/>
          </a:bodyPr>
          <a:lstStyle>
            <a:lvl1pPr marL="0" indent="0" algn="ctr">
              <a:buNone/>
              <a:defRPr lang="en-US" sz="2200" smtClean="0">
                <a:solidFill>
                  <a:schemeClr val="accent6"/>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rial" panose="020B0604020202020204" pitchFamily="34" charset="0"/>
              </a:rPr>
              <a:t>Subtitle Placeholder</a:t>
            </a:r>
          </a:p>
        </p:txBody>
      </p:sp>
      <p:sp>
        <p:nvSpPr>
          <p:cNvPr id="10" name="Text Placeholder 10">
            <a:extLst>
              <a:ext uri="{FF2B5EF4-FFF2-40B4-BE49-F238E27FC236}">
                <a16:creationId xmlns:a16="http://schemas.microsoft.com/office/drawing/2014/main" id="{D8EDE4DD-7794-F84D-8B90-2BC291501306}"/>
              </a:ext>
            </a:extLst>
          </p:cNvPr>
          <p:cNvSpPr>
            <a:spLocks noGrp="1"/>
          </p:cNvSpPr>
          <p:nvPr>
            <p:ph type="body" sz="quarter" idx="10" hasCustomPrompt="1"/>
          </p:nvPr>
        </p:nvSpPr>
        <p:spPr>
          <a:xfrm>
            <a:off x="0" y="2484466"/>
            <a:ext cx="12192000" cy="928687"/>
          </a:xfrm>
        </p:spPr>
        <p:txBody>
          <a:bodyPr tIns="0" bIns="0" anchor="ctr">
            <a:normAutofit/>
          </a:bodyPr>
          <a:lstStyle>
            <a:lvl1pPr marL="0" indent="0" algn="ctr">
              <a:lnSpc>
                <a:spcPct val="100000"/>
              </a:lnSpc>
              <a:spcBef>
                <a:spcPts val="0"/>
              </a:spcBef>
              <a:buNone/>
              <a:defRPr sz="3600">
                <a:solidFill>
                  <a:schemeClr val="bg1"/>
                </a:solidFill>
              </a:defRPr>
            </a:lvl1pPr>
          </a:lstStyle>
          <a:p>
            <a:r>
              <a:rPr lang="en-US" dirty="0"/>
              <a:t>Divider Title Placeholder</a:t>
            </a:r>
          </a:p>
        </p:txBody>
      </p:sp>
    </p:spTree>
    <p:extLst>
      <p:ext uri="{BB962C8B-B14F-4D97-AF65-F5344CB8AC3E}">
        <p14:creationId xmlns:p14="http://schemas.microsoft.com/office/powerpoint/2010/main" val="85957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C">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C10A70E-02E0-CD49-AC8A-4D0C1B2D89F4}"/>
              </a:ext>
            </a:extLst>
          </p:cNvPr>
          <p:cNvSpPr/>
          <p:nvPr userDrawn="1"/>
        </p:nvSpPr>
        <p:spPr>
          <a:xfrm>
            <a:off x="439386" y="6377048"/>
            <a:ext cx="415389" cy="308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1" name="Rectangle 10">
            <a:extLst>
              <a:ext uri="{FF2B5EF4-FFF2-40B4-BE49-F238E27FC236}">
                <a16:creationId xmlns:a16="http://schemas.microsoft.com/office/drawing/2014/main" id="{EAB44FD6-76E3-BC46-85CE-77318EFD4576}"/>
              </a:ext>
            </a:extLst>
          </p:cNvPr>
          <p:cNvSpPr/>
          <p:nvPr userDrawn="1"/>
        </p:nvSpPr>
        <p:spPr>
          <a:xfrm>
            <a:off x="10087303" y="6237514"/>
            <a:ext cx="1669268" cy="5615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Rectangle 8">
            <a:extLst>
              <a:ext uri="{FF2B5EF4-FFF2-40B4-BE49-F238E27FC236}">
                <a16:creationId xmlns:a16="http://schemas.microsoft.com/office/drawing/2014/main" id="{39AA7C57-2DB5-3E48-BA66-9948F8E12A42}"/>
              </a:ext>
            </a:extLst>
          </p:cNvPr>
          <p:cNvSpPr/>
          <p:nvPr/>
        </p:nvSpPr>
        <p:spPr>
          <a:xfrm>
            <a:off x="311727" y="310394"/>
            <a:ext cx="11565346" cy="6235879"/>
          </a:xfrm>
          <a:prstGeom prst="rect">
            <a:avLst/>
          </a:prstGeom>
          <a:solidFill>
            <a:srgbClr val="F374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accent1"/>
              </a:solidFill>
            </a:endParaRPr>
          </a:p>
        </p:txBody>
      </p:sp>
      <p:sp>
        <p:nvSpPr>
          <p:cNvPr id="5" name="Subtitle 2">
            <a:extLst>
              <a:ext uri="{FF2B5EF4-FFF2-40B4-BE49-F238E27FC236}">
                <a16:creationId xmlns:a16="http://schemas.microsoft.com/office/drawing/2014/main" id="{F643405D-EA58-B94C-A9D2-BB181E7F7665}"/>
              </a:ext>
            </a:extLst>
          </p:cNvPr>
          <p:cNvSpPr>
            <a:spLocks noGrp="1"/>
          </p:cNvSpPr>
          <p:nvPr>
            <p:ph type="subTitle" idx="1" hasCustomPrompt="1"/>
          </p:nvPr>
        </p:nvSpPr>
        <p:spPr>
          <a:xfrm>
            <a:off x="0" y="3429000"/>
            <a:ext cx="12192000" cy="391891"/>
          </a:xfrm>
          <a:prstGeom prst="rect">
            <a:avLst/>
          </a:prstGeom>
        </p:spPr>
        <p:txBody>
          <a:bodyPr>
            <a:noAutofit/>
          </a:bodyPr>
          <a:lstStyle>
            <a:lvl1pPr marL="0" indent="0" algn="ctr">
              <a:buNone/>
              <a:defRPr lang="en-US" sz="2200" smtClean="0">
                <a:solidFill>
                  <a:schemeClr val="accent6"/>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rial" panose="020B0604020202020204" pitchFamily="34" charset="0"/>
              </a:rPr>
              <a:t>Subtitle Placeholder</a:t>
            </a:r>
          </a:p>
        </p:txBody>
      </p:sp>
      <p:sp>
        <p:nvSpPr>
          <p:cNvPr id="8" name="Text Placeholder 10">
            <a:extLst>
              <a:ext uri="{FF2B5EF4-FFF2-40B4-BE49-F238E27FC236}">
                <a16:creationId xmlns:a16="http://schemas.microsoft.com/office/drawing/2014/main" id="{45B385C3-6707-3242-9933-D6320BEE45C1}"/>
              </a:ext>
            </a:extLst>
          </p:cNvPr>
          <p:cNvSpPr>
            <a:spLocks noGrp="1"/>
          </p:cNvSpPr>
          <p:nvPr>
            <p:ph type="body" sz="quarter" idx="10" hasCustomPrompt="1"/>
          </p:nvPr>
        </p:nvSpPr>
        <p:spPr>
          <a:xfrm>
            <a:off x="0" y="2484466"/>
            <a:ext cx="12192000" cy="928687"/>
          </a:xfrm>
        </p:spPr>
        <p:txBody>
          <a:bodyPr tIns="0" bIns="0" anchor="ctr">
            <a:normAutofit/>
          </a:bodyPr>
          <a:lstStyle>
            <a:lvl1pPr marL="0" indent="0" algn="ctr">
              <a:lnSpc>
                <a:spcPct val="100000"/>
              </a:lnSpc>
              <a:spcBef>
                <a:spcPts val="0"/>
              </a:spcBef>
              <a:buNone/>
              <a:defRPr sz="3600">
                <a:solidFill>
                  <a:schemeClr val="bg1"/>
                </a:solidFill>
              </a:defRPr>
            </a:lvl1pPr>
          </a:lstStyle>
          <a:p>
            <a:r>
              <a:rPr lang="en-US" dirty="0"/>
              <a:t>Divider Title Placeholder</a:t>
            </a:r>
          </a:p>
        </p:txBody>
      </p:sp>
    </p:spTree>
    <p:extLst>
      <p:ext uri="{BB962C8B-B14F-4D97-AF65-F5344CB8AC3E}">
        <p14:creationId xmlns:p14="http://schemas.microsoft.com/office/powerpoint/2010/main" val="1146156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ED40E-3BDF-834C-B342-0AACC13AADE6}"/>
              </a:ext>
            </a:extLst>
          </p:cNvPr>
          <p:cNvSpPr>
            <a:spLocks noGrp="1"/>
          </p:cNvSpPr>
          <p:nvPr>
            <p:ph type="title" hasCustomPrompt="1"/>
          </p:nvPr>
        </p:nvSpPr>
        <p:spPr>
          <a:xfrm>
            <a:off x="587482" y="395492"/>
            <a:ext cx="5806333" cy="715294"/>
          </a:xfrm>
        </p:spPr>
        <p:txBody>
          <a:bodyPr anchor="b">
            <a:noAutofit/>
          </a:bodyPr>
          <a:lstStyle>
            <a:lvl1pPr>
              <a:defRPr lang="en-US" b="1" smtClean="0">
                <a:solidFill>
                  <a:schemeClr val="accent1">
                    <a:lumMod val="75000"/>
                  </a:schemeClr>
                </a:solidFill>
                <a:effectLst/>
              </a:defRPr>
            </a:lvl1pPr>
          </a:lstStyle>
          <a:p>
            <a:r>
              <a:rPr lang="en-US" dirty="0"/>
              <a:t>Page Title Placeholder </a:t>
            </a:r>
            <a:endParaRPr lang="en-US" dirty="0">
              <a:solidFill>
                <a:srgbClr val="F7884F"/>
              </a:solidFill>
              <a:effectLst/>
              <a:latin typeface="Arial" panose="020B0604020202020204" pitchFamily="34" charset="0"/>
            </a:endParaRPr>
          </a:p>
        </p:txBody>
      </p:sp>
      <p:sp>
        <p:nvSpPr>
          <p:cNvPr id="13" name="Text Placeholder 12">
            <a:extLst>
              <a:ext uri="{FF2B5EF4-FFF2-40B4-BE49-F238E27FC236}">
                <a16:creationId xmlns:a16="http://schemas.microsoft.com/office/drawing/2014/main" id="{27B582C0-F1B4-5E45-B235-6254D715FB52}"/>
              </a:ext>
            </a:extLst>
          </p:cNvPr>
          <p:cNvSpPr>
            <a:spLocks noGrp="1"/>
          </p:cNvSpPr>
          <p:nvPr>
            <p:ph type="body" sz="quarter" idx="11" hasCustomPrompt="1"/>
          </p:nvPr>
        </p:nvSpPr>
        <p:spPr>
          <a:xfrm>
            <a:off x="586739" y="1114321"/>
            <a:ext cx="5807075" cy="484632"/>
          </a:xfrm>
          <a:prstGeom prst="rect">
            <a:avLst/>
          </a:prstGeom>
        </p:spPr>
        <p:txBody>
          <a:bodyPr>
            <a:noAutofit/>
          </a:bodyPr>
          <a:lstStyle>
            <a:lvl1pPr marL="0" indent="0">
              <a:buNone/>
              <a:defRPr sz="2500">
                <a:solidFill>
                  <a:schemeClr val="accent6"/>
                </a:solidFill>
              </a:defRPr>
            </a:lvl1pPr>
          </a:lstStyle>
          <a:p>
            <a:pPr lvl="0"/>
            <a:r>
              <a:rPr lang="en-US" dirty="0"/>
              <a:t>Subtitle Placeholder</a:t>
            </a:r>
          </a:p>
        </p:txBody>
      </p:sp>
      <p:sp>
        <p:nvSpPr>
          <p:cNvPr id="8" name="Rectangle 7">
            <a:extLst>
              <a:ext uri="{FF2B5EF4-FFF2-40B4-BE49-F238E27FC236}">
                <a16:creationId xmlns:a16="http://schemas.microsoft.com/office/drawing/2014/main" id="{296CB0A4-3213-B748-85E5-54E833711A1E}"/>
              </a:ext>
            </a:extLst>
          </p:cNvPr>
          <p:cNvSpPr/>
          <p:nvPr userDrawn="1"/>
        </p:nvSpPr>
        <p:spPr>
          <a:xfrm>
            <a:off x="10326717" y="6308522"/>
            <a:ext cx="1214651" cy="3275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7" name="Picture Placeholder 7">
            <a:extLst>
              <a:ext uri="{FF2B5EF4-FFF2-40B4-BE49-F238E27FC236}">
                <a16:creationId xmlns:a16="http://schemas.microsoft.com/office/drawing/2014/main" id="{61005587-9548-1A48-8E5D-E26BE37E4E1D}"/>
              </a:ext>
            </a:extLst>
          </p:cNvPr>
          <p:cNvSpPr>
            <a:spLocks noGrp="1"/>
          </p:cNvSpPr>
          <p:nvPr>
            <p:ph type="pic" sz="quarter" idx="13" hasCustomPrompt="1"/>
          </p:nvPr>
        </p:nvSpPr>
        <p:spPr>
          <a:xfrm>
            <a:off x="6393815" y="395288"/>
            <a:ext cx="5538788" cy="6153150"/>
          </a:xfrm>
          <a:prstGeom prst="rect">
            <a:avLst/>
          </a:prstGeom>
        </p:spPr>
        <p:txBody>
          <a:bodyPr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2100"/>
            </a:lvl1pPr>
          </a:lstStyle>
          <a:p>
            <a:r>
              <a:rPr lang="en-US" dirty="0"/>
              <a:t>Drag image here or click the icon</a:t>
            </a:r>
            <a:br>
              <a:rPr lang="en-US" dirty="0"/>
            </a:br>
            <a:r>
              <a:rPr lang="en-US" dirty="0"/>
              <a:t>to prompt image insert</a:t>
            </a:r>
          </a:p>
        </p:txBody>
      </p:sp>
      <p:sp>
        <p:nvSpPr>
          <p:cNvPr id="4" name="Content Placeholder 3">
            <a:extLst>
              <a:ext uri="{FF2B5EF4-FFF2-40B4-BE49-F238E27FC236}">
                <a16:creationId xmlns:a16="http://schemas.microsoft.com/office/drawing/2014/main" id="{0B854A8D-F768-F346-B2CA-527915E78B94}"/>
              </a:ext>
            </a:extLst>
          </p:cNvPr>
          <p:cNvSpPr>
            <a:spLocks noGrp="1"/>
          </p:cNvSpPr>
          <p:nvPr>
            <p:ph sz="quarter" idx="14"/>
          </p:nvPr>
        </p:nvSpPr>
        <p:spPr>
          <a:xfrm>
            <a:off x="571500" y="2057400"/>
            <a:ext cx="5524500" cy="4152900"/>
          </a:xfr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04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F56FA7-97CD-CC44-A8FE-03ECA54A4B10}"/>
              </a:ext>
            </a:extLst>
          </p:cNvPr>
          <p:cNvSpPr>
            <a:spLocks noGrp="1"/>
          </p:cNvSpPr>
          <p:nvPr>
            <p:ph type="title"/>
          </p:nvPr>
        </p:nvSpPr>
        <p:spPr>
          <a:xfrm>
            <a:off x="587482" y="395492"/>
            <a:ext cx="10515600" cy="715294"/>
          </a:xfrm>
          <a:prstGeom prst="rect">
            <a:avLst/>
          </a:prstGeom>
        </p:spPr>
        <p:txBody>
          <a:bodyPr vert="horz" lIns="91440" tIns="45720" rIns="91440" bIns="45720" rtlCol="0" anchor="b" anchorCtr="0">
            <a:noAutofit/>
          </a:bodyPr>
          <a:lstStyle/>
          <a:p>
            <a:r>
              <a:rPr lang="en-US" dirty="0"/>
              <a:t>Click to edit Master title style</a:t>
            </a:r>
          </a:p>
        </p:txBody>
      </p:sp>
      <p:pic>
        <p:nvPicPr>
          <p:cNvPr id="6" name="Picture 5">
            <a:extLst>
              <a:ext uri="{FF2B5EF4-FFF2-40B4-BE49-F238E27FC236}">
                <a16:creationId xmlns:a16="http://schemas.microsoft.com/office/drawing/2014/main" id="{8624ABD9-A1BC-F54C-83F3-D55EF0575089}"/>
              </a:ext>
            </a:extLst>
          </p:cNvPr>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10413670" y="6349429"/>
            <a:ext cx="1140032" cy="215339"/>
          </a:xfrm>
          <a:prstGeom prst="rect">
            <a:avLst/>
          </a:prstGeom>
        </p:spPr>
      </p:pic>
      <p:sp>
        <p:nvSpPr>
          <p:cNvPr id="7" name="Text Placeholder 13">
            <a:extLst>
              <a:ext uri="{FF2B5EF4-FFF2-40B4-BE49-F238E27FC236}">
                <a16:creationId xmlns:a16="http://schemas.microsoft.com/office/drawing/2014/main" id="{AB083E24-8154-9543-A6CC-28C5F5B3C69F}"/>
              </a:ext>
            </a:extLst>
          </p:cNvPr>
          <p:cNvSpPr txBox="1">
            <a:spLocks/>
          </p:cNvSpPr>
          <p:nvPr/>
        </p:nvSpPr>
        <p:spPr>
          <a:xfrm>
            <a:off x="509751" y="6393655"/>
            <a:ext cx="328449" cy="251607"/>
          </a:xfrm>
          <a:prstGeom prst="rect">
            <a:avLst/>
          </a:prstGeom>
        </p:spPr>
        <p:txBody>
          <a:bodyPr anchor="t">
            <a:noAutofit/>
          </a:bodyPr>
          <a:lstStyle>
            <a:lvl1pPr marL="0" indent="0" algn="l" defTabSz="914400" rtl="0" eaLnBrk="1" latinLnBrk="0" hangingPunct="1">
              <a:lnSpc>
                <a:spcPct val="150000"/>
              </a:lnSpc>
              <a:spcBef>
                <a:spcPts val="1000"/>
              </a:spcBef>
              <a:buFont typeface="Arial" panose="020B0604020202020204" pitchFamily="34" charset="0"/>
              <a:buNone/>
              <a:defRPr lang="en-US" sz="1250" b="0" i="0" kern="1200" smtClean="0">
                <a:solidFill>
                  <a:schemeClr val="bg1">
                    <a:lumMod val="85000"/>
                  </a:schemeClr>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898C9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898C9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898C9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898C9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pPr>
            <a:r>
              <a:rPr lang="en-US" sz="1250" b="0" i="0" kern="1200" dirty="0">
                <a:solidFill>
                  <a:schemeClr val="bg1">
                    <a:lumMod val="85000"/>
                  </a:schemeClr>
                </a:solidFill>
                <a:effectLst/>
                <a:latin typeface="Arial" panose="020B0604020202020204" pitchFamily="34" charset="0"/>
                <a:ea typeface="+mn-ea"/>
                <a:cs typeface="Arial" panose="020B0604020202020204" pitchFamily="34" charset="0"/>
              </a:rPr>
              <a:t>     </a:t>
            </a:r>
            <a:endParaRPr lang="en-US" sz="1000" dirty="0">
              <a:solidFill>
                <a:schemeClr val="tx2"/>
              </a:solidFill>
            </a:endParaRPr>
          </a:p>
        </p:txBody>
      </p:sp>
      <p:sp>
        <p:nvSpPr>
          <p:cNvPr id="9" name="Text Placeholder 13">
            <a:extLst>
              <a:ext uri="{FF2B5EF4-FFF2-40B4-BE49-F238E27FC236}">
                <a16:creationId xmlns:a16="http://schemas.microsoft.com/office/drawing/2014/main" id="{69CCF6D0-5C39-FA42-8DFA-C3C8D198B30B}"/>
              </a:ext>
            </a:extLst>
          </p:cNvPr>
          <p:cNvSpPr txBox="1">
            <a:spLocks/>
          </p:cNvSpPr>
          <p:nvPr userDrawn="1"/>
        </p:nvSpPr>
        <p:spPr>
          <a:xfrm>
            <a:off x="509751" y="6393655"/>
            <a:ext cx="328449" cy="251607"/>
          </a:xfrm>
          <a:prstGeom prst="rect">
            <a:avLst/>
          </a:prstGeom>
        </p:spPr>
        <p:txBody>
          <a:bodyPr anchor="t">
            <a:noAutofit/>
          </a:bodyPr>
          <a:lstStyle>
            <a:lvl1pPr marL="0" indent="0" algn="l" defTabSz="914400" rtl="0" eaLnBrk="1" latinLnBrk="0" hangingPunct="1">
              <a:lnSpc>
                <a:spcPct val="150000"/>
              </a:lnSpc>
              <a:spcBef>
                <a:spcPts val="1000"/>
              </a:spcBef>
              <a:buFont typeface="Arial" panose="020B0604020202020204" pitchFamily="34" charset="0"/>
              <a:buNone/>
              <a:defRPr lang="en-US" sz="1250" b="0" i="0" kern="1200" smtClean="0">
                <a:solidFill>
                  <a:schemeClr val="bg1">
                    <a:lumMod val="85000"/>
                  </a:schemeClr>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898C9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898C9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898C9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898C9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pPr>
            <a:r>
              <a:rPr lang="en-US" sz="1250" b="0" i="0" kern="1200" dirty="0">
                <a:solidFill>
                  <a:schemeClr val="bg1">
                    <a:lumMod val="85000"/>
                  </a:schemeClr>
                </a:solidFill>
                <a:effectLst/>
                <a:latin typeface="Arial" panose="020B0604020202020204" pitchFamily="34" charset="0"/>
                <a:ea typeface="+mn-ea"/>
                <a:cs typeface="Arial" panose="020B0604020202020204" pitchFamily="34" charset="0"/>
              </a:rPr>
              <a:t>     </a:t>
            </a:r>
            <a:endParaRPr lang="en-US" sz="1000" dirty="0">
              <a:solidFill>
                <a:schemeClr val="tx2"/>
              </a:solidFill>
            </a:endParaRPr>
          </a:p>
        </p:txBody>
      </p:sp>
      <p:sp>
        <p:nvSpPr>
          <p:cNvPr id="19" name="Text Placeholder 18">
            <a:extLst>
              <a:ext uri="{FF2B5EF4-FFF2-40B4-BE49-F238E27FC236}">
                <a16:creationId xmlns:a16="http://schemas.microsoft.com/office/drawing/2014/main" id="{45ADBA48-0344-6447-B080-904752F0BE9F}"/>
              </a:ext>
            </a:extLst>
          </p:cNvPr>
          <p:cNvSpPr>
            <a:spLocks noGrp="1"/>
          </p:cNvSpPr>
          <p:nvPr>
            <p:ph type="body" idx="1"/>
          </p:nvPr>
        </p:nvSpPr>
        <p:spPr>
          <a:xfrm>
            <a:off x="587482" y="1600200"/>
            <a:ext cx="10515600" cy="4610100"/>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2">
            <a:extLst>
              <a:ext uri="{FF2B5EF4-FFF2-40B4-BE49-F238E27FC236}">
                <a16:creationId xmlns:a16="http://schemas.microsoft.com/office/drawing/2014/main" id="{B830761E-1058-AE46-808B-05F1BF8A8B23}"/>
              </a:ext>
            </a:extLst>
          </p:cNvPr>
          <p:cNvSpPr/>
          <p:nvPr userDrawn="1"/>
        </p:nvSpPr>
        <p:spPr>
          <a:xfrm>
            <a:off x="587482" y="6446965"/>
            <a:ext cx="171522" cy="169277"/>
          </a:xfrm>
          <a:prstGeom prst="rect">
            <a:avLst/>
          </a:prstGeom>
        </p:spPr>
        <p:txBody>
          <a:bodyPr wrap="none" lIns="0" tIns="0" rIns="0" bIns="0">
            <a:spAutoFit/>
          </a:bodyPr>
          <a:lstStyle/>
          <a:p>
            <a:fld id="{233707B4-AEDC-BC43-B2A3-31B9137B1060}" type="slidenum">
              <a:rPr lang="en-US" sz="1100" smtClean="0">
                <a:solidFill>
                  <a:schemeClr val="accent1"/>
                </a:solidFill>
              </a:rPr>
              <a:pPr/>
              <a:t>‹#›</a:t>
            </a:fld>
            <a:endParaRPr lang="en-US" sz="1100" dirty="0">
              <a:solidFill>
                <a:schemeClr val="accent1"/>
              </a:solidFill>
            </a:endParaRPr>
          </a:p>
        </p:txBody>
      </p:sp>
    </p:spTree>
    <p:extLst>
      <p:ext uri="{BB962C8B-B14F-4D97-AF65-F5344CB8AC3E}">
        <p14:creationId xmlns:p14="http://schemas.microsoft.com/office/powerpoint/2010/main" val="950533664"/>
      </p:ext>
    </p:extLst>
  </p:cSld>
  <p:clrMap bg1="lt1" tx1="dk1" bg2="lt2" tx2="dk2" accent1="accent1" accent2="accent2" accent3="accent3" accent4="accent4" accent5="accent5" accent6="accent6" hlink="hlink" folHlink="folHlink"/>
  <p:sldLayoutIdLst>
    <p:sldLayoutId id="2147483766" r:id="rId1"/>
    <p:sldLayoutId id="2147483768" r:id="rId2"/>
    <p:sldLayoutId id="2147483772" r:id="rId3"/>
    <p:sldLayoutId id="2147483773" r:id="rId4"/>
    <p:sldLayoutId id="2147483775" r:id="rId5"/>
    <p:sldLayoutId id="2147483781" r:id="rId6"/>
    <p:sldLayoutId id="2147483782" r:id="rId7"/>
    <p:sldLayoutId id="2147483783" r:id="rId8"/>
    <p:sldLayoutId id="2147483785" r:id="rId9"/>
    <p:sldLayoutId id="2147483793" r:id="rId10"/>
    <p:sldLayoutId id="2147483801" r:id="rId11"/>
    <p:sldLayoutId id="2147483803" r:id="rId12"/>
    <p:sldLayoutId id="2147483804" r:id="rId13"/>
  </p:sldLayoutIdLst>
  <p:hf sldNum="0" hdr="0" ftr="0"/>
  <p:txStyles>
    <p:titleStyle>
      <a:lvl1pPr algn="l" defTabSz="914400" rtl="0" eaLnBrk="1" latinLnBrk="0" hangingPunct="1">
        <a:lnSpc>
          <a:spcPct val="90000"/>
        </a:lnSpc>
        <a:spcBef>
          <a:spcPct val="0"/>
        </a:spcBef>
        <a:buNone/>
        <a:defRPr sz="3100" b="1" i="0" kern="1200">
          <a:solidFill>
            <a:schemeClr val="accent1">
              <a:lumMod val="75000"/>
            </a:schemeClr>
          </a:solidFill>
          <a:latin typeface="Arial" panose="020B0604020202020204" pitchFamily="34" charset="0"/>
          <a:ea typeface="+mj-ea"/>
          <a:cs typeface="Arial" panose="020B0604020202020204" pitchFamily="34" charset="0"/>
        </a:defRPr>
      </a:lvl1pPr>
    </p:titleStyle>
    <p:bodyStyle>
      <a:lvl1pPr marL="234950" indent="-234950" algn="l" defTabSz="914400" rtl="0" eaLnBrk="1" latinLnBrk="0" hangingPunct="1">
        <a:lnSpc>
          <a:spcPct val="120000"/>
        </a:lnSpc>
        <a:spcBef>
          <a:spcPts val="1000"/>
        </a:spcBef>
        <a:buFont typeface="Arial" panose="020B0604020202020204" pitchFamily="34" charset="0"/>
        <a:buChar char="•"/>
        <a:tabLst/>
        <a:defRPr sz="2100" kern="1200">
          <a:solidFill>
            <a:schemeClr val="accent6"/>
          </a:solidFill>
          <a:latin typeface="+mn-lt"/>
          <a:ea typeface="+mn-ea"/>
          <a:cs typeface="+mn-cs"/>
        </a:defRPr>
      </a:lvl1pPr>
      <a:lvl2pPr marL="577850" indent="-223838" algn="l" defTabSz="914400" rtl="0" eaLnBrk="1" latinLnBrk="0" hangingPunct="1">
        <a:lnSpc>
          <a:spcPct val="100000"/>
        </a:lnSpc>
        <a:spcBef>
          <a:spcPts val="500"/>
        </a:spcBef>
        <a:buFont typeface="Arial" panose="020B0604020202020204" pitchFamily="34" charset="0"/>
        <a:buChar char="•"/>
        <a:tabLst/>
        <a:defRPr sz="1900" kern="1200">
          <a:solidFill>
            <a:schemeClr val="accent6"/>
          </a:solidFill>
          <a:latin typeface="+mn-lt"/>
          <a:ea typeface="+mn-ea"/>
          <a:cs typeface="+mn-cs"/>
        </a:defRPr>
      </a:lvl2pPr>
      <a:lvl3pPr marL="914400" indent="-233363" algn="l" defTabSz="914400" rtl="0" eaLnBrk="1" latinLnBrk="0" hangingPunct="1">
        <a:lnSpc>
          <a:spcPct val="90000"/>
        </a:lnSpc>
        <a:spcBef>
          <a:spcPts val="500"/>
        </a:spcBef>
        <a:buFont typeface="Arial" panose="020B0604020202020204" pitchFamily="34" charset="0"/>
        <a:buChar char="•"/>
        <a:tabLst/>
        <a:defRPr sz="1700" kern="1200">
          <a:solidFill>
            <a:schemeClr val="accent6"/>
          </a:solidFill>
          <a:latin typeface="+mn-lt"/>
          <a:ea typeface="+mn-ea"/>
          <a:cs typeface="+mn-cs"/>
        </a:defRPr>
      </a:lvl3pPr>
      <a:lvl4pPr marL="1260475" indent="-233363" algn="l" defTabSz="914400" rtl="0" eaLnBrk="1" latinLnBrk="0" hangingPunct="1">
        <a:lnSpc>
          <a:spcPct val="90000"/>
        </a:lnSpc>
        <a:spcBef>
          <a:spcPts val="500"/>
        </a:spcBef>
        <a:buFont typeface="Arial" panose="020B0604020202020204" pitchFamily="34" charset="0"/>
        <a:buChar char="•"/>
        <a:tabLst/>
        <a:defRPr sz="1700" kern="1200">
          <a:solidFill>
            <a:schemeClr val="accent6"/>
          </a:solidFill>
          <a:latin typeface="+mn-lt"/>
          <a:ea typeface="+mn-ea"/>
          <a:cs typeface="+mn-cs"/>
        </a:defRPr>
      </a:lvl4pPr>
      <a:lvl5pPr marL="1603375" indent="-222250" algn="l" defTabSz="914400" rtl="0" eaLnBrk="1" latinLnBrk="0" hangingPunct="1">
        <a:lnSpc>
          <a:spcPct val="90000"/>
        </a:lnSpc>
        <a:spcBef>
          <a:spcPts val="500"/>
        </a:spcBef>
        <a:buFont typeface="Arial" panose="020B0604020202020204" pitchFamily="34" charset="0"/>
        <a:buChar char="•"/>
        <a:tabLst/>
        <a:defRPr sz="17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3" pos="360">
          <p15:clr>
            <a:srgbClr val="F26B43"/>
          </p15:clr>
        </p15:guide>
        <p15:guide id="24" orient="horz" pos="408">
          <p15:clr>
            <a:srgbClr val="F26B43"/>
          </p15:clr>
        </p15:guide>
        <p15:guide id="25" orient="horz" pos="1008">
          <p15:clr>
            <a:srgbClr val="F26B43"/>
          </p15:clr>
        </p15:guide>
        <p15:guide id="26" orient="horz" pos="3912">
          <p15:clr>
            <a:srgbClr val="F26B43"/>
          </p15:clr>
        </p15:guide>
        <p15:guide id="27" orient="horz" pos="1296">
          <p15:clr>
            <a:srgbClr val="F26B43"/>
          </p15:clr>
        </p15:guide>
        <p15:guide id="28"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sloansportsconference.com/activities/research-papers/" TargetMode="External"/><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s://www.degruyter.com/view/j/jqas" TargetMode="External"/><Relationship Id="rId5" Type="http://schemas.openxmlformats.org/officeDocument/2006/relationships/hyperlink" Target="https://www.sporttechie.com/" TargetMode="External"/><Relationship Id="rId4" Type="http://schemas.openxmlformats.org/officeDocument/2006/relationships/hyperlink" Target="http://www.sloansportsconference.com/activities/research-papers/2019-research-paper-finalists-poster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sas.com/en_us/industry/sports.html"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www.tableau.com/sports-dat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7B8338F-EDF1-D44C-8209-29B3B0FBF0F2}"/>
              </a:ext>
            </a:extLst>
          </p:cNvPr>
          <p:cNvPicPr>
            <a:picLocks noGrp="1" noChangeAspect="1"/>
          </p:cNvPicPr>
          <p:nvPr>
            <p:ph type="pic" sz="quarter" idx="14"/>
          </p:nvPr>
        </p:nvPicPr>
        <p:blipFill>
          <a:blip r:embed="rId3" cstate="email">
            <a:extLst>
              <a:ext uri="{28A0092B-C50C-407E-A947-70E740481C1C}">
                <a14:useLocalDpi xmlns:a14="http://schemas.microsoft.com/office/drawing/2010/main"/>
              </a:ext>
            </a:extLst>
          </a:blip>
          <a:srcRect/>
          <a:stretch>
            <a:fillRect/>
          </a:stretch>
        </p:blipFill>
        <p:spPr>
          <a:xfrm>
            <a:off x="315913" y="315913"/>
            <a:ext cx="4070350" cy="6221412"/>
          </a:xfrm>
        </p:spPr>
      </p:pic>
      <p:sp>
        <p:nvSpPr>
          <p:cNvPr id="6" name="Title 5">
            <a:extLst>
              <a:ext uri="{FF2B5EF4-FFF2-40B4-BE49-F238E27FC236}">
                <a16:creationId xmlns:a16="http://schemas.microsoft.com/office/drawing/2014/main" id="{ECB7F1B9-7FE0-A24A-B7EE-B58278811FA5}"/>
              </a:ext>
            </a:extLst>
          </p:cNvPr>
          <p:cNvSpPr>
            <a:spLocks noGrp="1"/>
          </p:cNvSpPr>
          <p:nvPr>
            <p:ph type="ctrTitle"/>
          </p:nvPr>
        </p:nvSpPr>
        <p:spPr>
          <a:xfrm>
            <a:off x="4740275" y="1452631"/>
            <a:ext cx="6694647" cy="2448083"/>
          </a:xfrm>
        </p:spPr>
        <p:txBody>
          <a:bodyPr/>
          <a:lstStyle/>
          <a:p>
            <a:r>
              <a:rPr lang="en-US" sz="4000" spc="-150" dirty="0"/>
              <a:t>Sports Analytics</a:t>
            </a:r>
            <a:br>
              <a:rPr lang="en-US" sz="4000" spc="-150" dirty="0"/>
            </a:br>
            <a:br>
              <a:rPr lang="en-US" sz="4000" spc="-150" dirty="0"/>
            </a:br>
            <a:r>
              <a:rPr lang="en-US" sz="4000" spc="-150" dirty="0"/>
              <a:t>LEARN ON YOUR OWN</a:t>
            </a:r>
          </a:p>
        </p:txBody>
      </p:sp>
      <p:sp>
        <p:nvSpPr>
          <p:cNvPr id="4" name="Text Placeholder 3">
            <a:extLst>
              <a:ext uri="{FF2B5EF4-FFF2-40B4-BE49-F238E27FC236}">
                <a16:creationId xmlns:a16="http://schemas.microsoft.com/office/drawing/2014/main" id="{D6EAD200-B712-1548-A7A5-E6BAE1D0A002}"/>
              </a:ext>
            </a:extLst>
          </p:cNvPr>
          <p:cNvSpPr>
            <a:spLocks noGrp="1"/>
          </p:cNvSpPr>
          <p:nvPr>
            <p:ph type="body" sz="quarter" idx="13"/>
          </p:nvPr>
        </p:nvSpPr>
        <p:spPr/>
        <p:txBody>
          <a:bodyPr/>
          <a:lstStyle/>
          <a:p>
            <a:r>
              <a:rPr lang="en-US" dirty="0"/>
              <a:t>August 2019</a:t>
            </a:r>
          </a:p>
        </p:txBody>
      </p:sp>
      <p:pic>
        <p:nvPicPr>
          <p:cNvPr id="5" name="Picture 4">
            <a:extLst>
              <a:ext uri="{FF2B5EF4-FFF2-40B4-BE49-F238E27FC236}">
                <a16:creationId xmlns:a16="http://schemas.microsoft.com/office/drawing/2014/main" id="{BFC7C1F0-2E7B-2946-8B3F-8644E024F58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44385" y="3353118"/>
            <a:ext cx="2841264" cy="542943"/>
          </a:xfrm>
          <a:prstGeom prst="rect">
            <a:avLst/>
          </a:prstGeom>
        </p:spPr>
      </p:pic>
      <p:sp>
        <p:nvSpPr>
          <p:cNvPr id="10" name="Rectangle 9">
            <a:extLst>
              <a:ext uri="{FF2B5EF4-FFF2-40B4-BE49-F238E27FC236}">
                <a16:creationId xmlns:a16="http://schemas.microsoft.com/office/drawing/2014/main" id="{B1EE0CCC-83C2-764B-A3B2-2B41264DDD08}"/>
              </a:ext>
            </a:extLst>
          </p:cNvPr>
          <p:cNvSpPr/>
          <p:nvPr/>
        </p:nvSpPr>
        <p:spPr>
          <a:xfrm>
            <a:off x="170986" y="170985"/>
            <a:ext cx="11842594" cy="6512313"/>
          </a:xfrm>
          <a:prstGeom prst="rect">
            <a:avLst/>
          </a:prstGeom>
          <a:noFill/>
          <a:ln w="355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highlight>
                <a:srgbClr val="394951"/>
              </a:highlight>
            </a:endParaRPr>
          </a:p>
        </p:txBody>
      </p:sp>
    </p:spTree>
    <p:extLst>
      <p:ext uri="{BB962C8B-B14F-4D97-AF65-F5344CB8AC3E}">
        <p14:creationId xmlns:p14="http://schemas.microsoft.com/office/powerpoint/2010/main" val="408486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930493" y="1276404"/>
            <a:ext cx="6321973" cy="4062651"/>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world of sports analytics is rapidly evolving so you can learn a lot by reading books, browsing websites and watching videos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In this writeup, we give you some tips on the best materials that will help you educate yourself</a:t>
            </a:r>
          </a:p>
          <a:p>
            <a:endParaRPr lang="en-US" sz="1600" dirty="0"/>
          </a:p>
          <a:p>
            <a:endParaRPr lang="en-US" dirty="0"/>
          </a:p>
        </p:txBody>
      </p:sp>
      <p:sp>
        <p:nvSpPr>
          <p:cNvPr id="4" name="Title 3"/>
          <p:cNvSpPr>
            <a:spLocks noGrp="1"/>
          </p:cNvSpPr>
          <p:nvPr>
            <p:ph type="title"/>
          </p:nvPr>
        </p:nvSpPr>
        <p:spPr>
          <a:xfrm>
            <a:off x="443834" y="1649658"/>
            <a:ext cx="3200400" cy="2286000"/>
          </a:xfrm>
        </p:spPr>
        <p:txBody>
          <a:bodyPr>
            <a:normAutofit/>
          </a:bodyPr>
          <a:lstStyle/>
          <a:p>
            <a:br>
              <a:rPr lang="en-US" sz="7200" dirty="0"/>
            </a:br>
            <a:r>
              <a:rPr lang="en-US" sz="4400" dirty="0"/>
              <a:t>What’s Here </a:t>
            </a:r>
          </a:p>
        </p:txBody>
      </p:sp>
      <p:sp>
        <p:nvSpPr>
          <p:cNvPr id="2" name="Date Placeholder 1"/>
          <p:cNvSpPr>
            <a:spLocks noGrp="1"/>
          </p:cNvSpPr>
          <p:nvPr>
            <p:ph type="dt" sz="half" idx="10"/>
          </p:nvPr>
        </p:nvSpPr>
        <p:spPr>
          <a:xfrm>
            <a:off x="118129" y="6479019"/>
            <a:ext cx="2472271" cy="365125"/>
          </a:xfrm>
        </p:spPr>
        <p:txBody>
          <a:bodyPr/>
          <a:lstStyle/>
          <a:p>
            <a:r>
              <a:rPr lang="en-US" dirty="0"/>
              <a:t> </a:t>
            </a:r>
          </a:p>
        </p:txBody>
      </p:sp>
      <p:sp>
        <p:nvSpPr>
          <p:cNvPr id="5" name="Footer Placeholder 4"/>
          <p:cNvSpPr>
            <a:spLocks noGrp="1"/>
          </p:cNvSpPr>
          <p:nvPr>
            <p:ph type="ftr" sz="quarter" idx="11"/>
          </p:nvPr>
        </p:nvSpPr>
        <p:spPr/>
        <p:txBody>
          <a:bodyPr/>
          <a:lstStyle/>
          <a:p>
            <a:r>
              <a:rPr lang="en-US" dirty="0"/>
              <a:t> </a:t>
            </a:r>
          </a:p>
        </p:txBody>
      </p:sp>
    </p:spTree>
    <p:extLst>
      <p:ext uri="{BB962C8B-B14F-4D97-AF65-F5344CB8AC3E}">
        <p14:creationId xmlns:p14="http://schemas.microsoft.com/office/powerpoint/2010/main" val="278646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Books – Across Multiple Sports </a:t>
            </a:r>
          </a:p>
        </p:txBody>
      </p:sp>
      <p:sp>
        <p:nvSpPr>
          <p:cNvPr id="9" name="Content Placeholder 8"/>
          <p:cNvSpPr>
            <a:spLocks noGrp="1"/>
          </p:cNvSpPr>
          <p:nvPr>
            <p:ph idx="1"/>
          </p:nvPr>
        </p:nvSpPr>
        <p:spPr/>
        <p:txBody>
          <a:bodyPr>
            <a:normAutofit fontScale="70000" lnSpcReduction="20000"/>
          </a:bodyPr>
          <a:lstStyle/>
          <a:p>
            <a:pPr marL="0" indent="0">
              <a:buNone/>
            </a:pPr>
            <a:r>
              <a:rPr lang="en-US" b="1" dirty="0"/>
              <a:t>These are good overview books to read that show how analytics can be used for multiple sports: </a:t>
            </a:r>
          </a:p>
          <a:p>
            <a:r>
              <a:rPr lang="en-US" u="sng" dirty="0"/>
              <a:t>Analytical Methods in Sports</a:t>
            </a:r>
            <a:r>
              <a:rPr lang="en-US" dirty="0"/>
              <a:t> by Thomas </a:t>
            </a:r>
            <a:r>
              <a:rPr lang="en-US" dirty="0" err="1"/>
              <a:t>Severini</a:t>
            </a:r>
            <a:endParaRPr lang="en-US" dirty="0"/>
          </a:p>
          <a:p>
            <a:r>
              <a:rPr lang="en-US" u="sng" dirty="0"/>
              <a:t>Sports Analytics and Data Science </a:t>
            </a:r>
            <a:r>
              <a:rPr lang="en-US" dirty="0"/>
              <a:t>by Thomas Miller</a:t>
            </a:r>
          </a:p>
          <a:p>
            <a:r>
              <a:rPr lang="en-US" u="sng" dirty="0" err="1"/>
              <a:t>Scorecasting</a:t>
            </a:r>
            <a:r>
              <a:rPr lang="en-US" u="sng" dirty="0"/>
              <a:t>: The Hidden Influences Behind How Sports are Played and Games are Won</a:t>
            </a:r>
            <a:r>
              <a:rPr lang="en-US" dirty="0"/>
              <a:t> by Tobias J. Moskowitz and L. Jon Wertheim</a:t>
            </a:r>
          </a:p>
          <a:p>
            <a:r>
              <a:rPr lang="en-US" u="sng" dirty="0"/>
              <a:t>Mathletics – How Gamblers, Managers, and Sports Enthusiasts Use Mathematics in Baseball, Basketball, and Football</a:t>
            </a:r>
            <a:r>
              <a:rPr lang="en-US" dirty="0"/>
              <a:t> by Wayne L. Winston</a:t>
            </a:r>
          </a:p>
          <a:p>
            <a:r>
              <a:rPr lang="en-US" u="sng" dirty="0"/>
              <a:t>Sports Performance Measurement and Analytics </a:t>
            </a:r>
            <a:r>
              <a:rPr lang="en-US" dirty="0"/>
              <a:t>by Lorena Martin</a:t>
            </a:r>
          </a:p>
        </p:txBody>
      </p:sp>
      <p:sp>
        <p:nvSpPr>
          <p:cNvPr id="5" name="Footer Placeholder 4"/>
          <p:cNvSpPr>
            <a:spLocks noGrp="1"/>
          </p:cNvSpPr>
          <p:nvPr>
            <p:ph type="ftr" sz="quarter" idx="11"/>
          </p:nvPr>
        </p:nvSpPr>
        <p:spPr>
          <a:xfrm>
            <a:off x="3686185" y="6459785"/>
            <a:ext cx="4822804"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p>
        </p:txBody>
      </p:sp>
      <p:sp>
        <p:nvSpPr>
          <p:cNvPr id="6" name="Slide Number Placeholder 5"/>
          <p:cNvSpPr>
            <a:spLocks noGrp="1"/>
          </p:cNvSpPr>
          <p:nvPr>
            <p:ph type="sldNum" sz="quarter" idx="12"/>
          </p:nvPr>
        </p:nvSpPr>
        <p:spPr>
          <a:xfrm>
            <a:off x="10700558" y="649287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113E31D-E2AB-40D1-8B51-AFA5AFEF393A}" type="slidenum">
              <a:rPr lang="en-US" smtClean="0"/>
              <a:pPr/>
              <a:t>3</a:t>
            </a:fld>
            <a:endParaRPr lang="en-US" dirty="0"/>
          </a:p>
        </p:txBody>
      </p:sp>
      <p:sp>
        <p:nvSpPr>
          <p:cNvPr id="7" name="Date Placeholder 6"/>
          <p:cNvSpPr>
            <a:spLocks noGrp="1"/>
          </p:cNvSpPr>
          <p:nvPr>
            <p:ph type="dt" sz="half" idx="10"/>
          </p:nvPr>
        </p:nvSpPr>
        <p:spPr>
          <a:xfrm>
            <a:off x="118129" y="6492874"/>
            <a:ext cx="2472271" cy="365125"/>
          </a:xfrm>
          <a:prstGeom prst="rect">
            <a:avLst/>
          </a:prstGeom>
        </p:spPr>
        <p:txBody>
          <a:bodyP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July 2015</a:t>
            </a:r>
            <a:endParaRPr lang="en-US" dirty="0"/>
          </a:p>
        </p:txBody>
      </p:sp>
    </p:spTree>
    <p:extLst>
      <p:ext uri="{BB962C8B-B14F-4D97-AF65-F5344CB8AC3E}">
        <p14:creationId xmlns:p14="http://schemas.microsoft.com/office/powerpoint/2010/main" val="2166239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By Sport </a:t>
            </a:r>
          </a:p>
        </p:txBody>
      </p:sp>
      <p:pic>
        <p:nvPicPr>
          <p:cNvPr id="8" name="Content Placeholder 7"/>
          <p:cNvPicPr>
            <a:picLocks noGrp="1" noChangeAspect="1"/>
          </p:cNvPicPr>
          <p:nvPr>
            <p:ph idx="1"/>
          </p:nvPr>
        </p:nvPicPr>
        <p:blipFill>
          <a:blip r:embed="rId3"/>
          <a:stretch>
            <a:fillRect/>
          </a:stretch>
        </p:blipFill>
        <p:spPr>
          <a:xfrm>
            <a:off x="6096000" y="33090"/>
            <a:ext cx="6019048" cy="2342857"/>
          </a:xfrm>
          <a:prstGeom prst="rect">
            <a:avLst/>
          </a:prstGeom>
        </p:spPr>
      </p:pic>
      <p:sp>
        <p:nvSpPr>
          <p:cNvPr id="4" name="Footer Placeholder 3"/>
          <p:cNvSpPr>
            <a:spLocks noGrp="1"/>
          </p:cNvSpPr>
          <p:nvPr>
            <p:ph type="ftr" sz="quarter" idx="11"/>
          </p:nvPr>
        </p:nvSpPr>
        <p:spPr>
          <a:xfrm>
            <a:off x="3686185" y="6459785"/>
            <a:ext cx="4822804"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p>
        </p:txBody>
      </p:sp>
      <p:sp>
        <p:nvSpPr>
          <p:cNvPr id="5" name="Slide Number Placeholder 4"/>
          <p:cNvSpPr>
            <a:spLocks noGrp="1"/>
          </p:cNvSpPr>
          <p:nvPr>
            <p:ph type="sldNum" sz="quarter" idx="12"/>
          </p:nvPr>
        </p:nvSpPr>
        <p:spPr>
          <a:xfrm>
            <a:off x="10700558" y="649287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113E31D-E2AB-40D1-8B51-AFA5AFEF393A}" type="slidenum">
              <a:rPr lang="en-US" smtClean="0"/>
              <a:pPr/>
              <a:t>4</a:t>
            </a:fld>
            <a:endParaRPr lang="en-US" dirty="0"/>
          </a:p>
        </p:txBody>
      </p:sp>
      <p:sp>
        <p:nvSpPr>
          <p:cNvPr id="6" name="Date Placeholder 5"/>
          <p:cNvSpPr>
            <a:spLocks noGrp="1"/>
          </p:cNvSpPr>
          <p:nvPr>
            <p:ph type="dt" sz="half" idx="10"/>
          </p:nvPr>
        </p:nvSpPr>
        <p:spPr>
          <a:xfrm>
            <a:off x="118129" y="6492874"/>
            <a:ext cx="2472271" cy="365125"/>
          </a:xfrm>
          <a:prstGeom prst="rect">
            <a:avLst/>
          </a:prstGeom>
        </p:spPr>
        <p:txBody>
          <a:bodyP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July 2015</a:t>
            </a:r>
            <a:endParaRPr lang="en-US" dirty="0"/>
          </a:p>
        </p:txBody>
      </p:sp>
      <p:sp>
        <p:nvSpPr>
          <p:cNvPr id="7" name="TextBox 6"/>
          <p:cNvSpPr txBox="1"/>
          <p:nvPr/>
        </p:nvSpPr>
        <p:spPr>
          <a:xfrm>
            <a:off x="2071688" y="6492875"/>
            <a:ext cx="6437301" cy="307777"/>
          </a:xfrm>
          <a:prstGeom prst="rect">
            <a:avLst/>
          </a:prstGeom>
          <a:solidFill>
            <a:schemeClr val="bg1"/>
          </a:solidFill>
        </p:spPr>
        <p:txBody>
          <a:bodyPr wrap="square" rtlCol="0">
            <a:spAutoFit/>
          </a:bodyPr>
          <a:lstStyle/>
          <a:p>
            <a:endParaRPr lang="en-US" sz="1400" dirty="0"/>
          </a:p>
        </p:txBody>
      </p:sp>
      <p:sp>
        <p:nvSpPr>
          <p:cNvPr id="9" name="Rectangle 8"/>
          <p:cNvSpPr/>
          <p:nvPr/>
        </p:nvSpPr>
        <p:spPr>
          <a:xfrm>
            <a:off x="558800" y="2525040"/>
            <a:ext cx="11453783" cy="3785652"/>
          </a:xfrm>
          <a:prstGeom prst="rect">
            <a:avLst/>
          </a:prstGeom>
        </p:spPr>
        <p:txBody>
          <a:bodyPr wrap="square">
            <a:spAutoFit/>
          </a:bodyPr>
          <a:lstStyle/>
          <a:p>
            <a:pPr marL="342900" indent="-342900">
              <a:buFont typeface="Arial" panose="020B0604020202020204" pitchFamily="34" charset="0"/>
              <a:buChar char="•"/>
            </a:pPr>
            <a:r>
              <a:rPr lang="en-US" sz="2400" dirty="0">
                <a:solidFill>
                  <a:schemeClr val="accent6"/>
                </a:solidFill>
              </a:rPr>
              <a:t>Baseball:  </a:t>
            </a:r>
            <a:r>
              <a:rPr lang="en-US" sz="2400" u="sng" dirty="0">
                <a:solidFill>
                  <a:schemeClr val="accent6"/>
                </a:solidFill>
              </a:rPr>
              <a:t>Visualizing Baseball</a:t>
            </a:r>
            <a:r>
              <a:rPr lang="en-US" sz="2400" dirty="0">
                <a:solidFill>
                  <a:schemeClr val="accent6"/>
                </a:solidFill>
              </a:rPr>
              <a:t> by Jim Albert, or </a:t>
            </a:r>
            <a:r>
              <a:rPr lang="en-US" sz="2400" u="sng" dirty="0">
                <a:solidFill>
                  <a:schemeClr val="accent6"/>
                </a:solidFill>
              </a:rPr>
              <a:t>Power Ball</a:t>
            </a:r>
            <a:r>
              <a:rPr lang="en-US" sz="2400" dirty="0">
                <a:solidFill>
                  <a:schemeClr val="accent6"/>
                </a:solidFill>
              </a:rPr>
              <a:t> by Rob </a:t>
            </a:r>
            <a:r>
              <a:rPr lang="en-US" sz="2400" dirty="0" err="1">
                <a:solidFill>
                  <a:schemeClr val="accent6"/>
                </a:solidFill>
              </a:rPr>
              <a:t>Neyer</a:t>
            </a:r>
            <a:r>
              <a:rPr lang="en-US" sz="2400" dirty="0">
                <a:solidFill>
                  <a:schemeClr val="accent6"/>
                </a:solidFill>
              </a:rPr>
              <a:t>.  Or </a:t>
            </a:r>
            <a:r>
              <a:rPr lang="en-US" sz="2400" u="sng" dirty="0">
                <a:solidFill>
                  <a:schemeClr val="accent6"/>
                </a:solidFill>
              </a:rPr>
              <a:t>The MVP Machine </a:t>
            </a:r>
            <a:r>
              <a:rPr lang="en-US" sz="2400" dirty="0">
                <a:solidFill>
                  <a:schemeClr val="accent6"/>
                </a:solidFill>
              </a:rPr>
              <a:t>by Ben Lindbergh and Travis </a:t>
            </a:r>
            <a:r>
              <a:rPr lang="en-US" sz="2400" dirty="0" err="1">
                <a:solidFill>
                  <a:schemeClr val="accent6"/>
                </a:solidFill>
              </a:rPr>
              <a:t>Sawchik</a:t>
            </a:r>
            <a:r>
              <a:rPr lang="en-US" sz="2400" dirty="0">
                <a:solidFill>
                  <a:schemeClr val="accent6"/>
                </a:solidFill>
              </a:rPr>
              <a:t>. </a:t>
            </a:r>
          </a:p>
          <a:p>
            <a:pPr marL="342900" indent="-342900">
              <a:lnSpc>
                <a:spcPct val="150000"/>
              </a:lnSpc>
              <a:buFont typeface="Arial" panose="020B0604020202020204" pitchFamily="34" charset="0"/>
              <a:buChar char="•"/>
            </a:pPr>
            <a:r>
              <a:rPr lang="en-US" sz="2400" dirty="0">
                <a:solidFill>
                  <a:schemeClr val="accent6"/>
                </a:solidFill>
              </a:rPr>
              <a:t>Basketball: </a:t>
            </a:r>
            <a:r>
              <a:rPr lang="en-US" sz="2400" u="sng" dirty="0">
                <a:solidFill>
                  <a:schemeClr val="accent6"/>
                </a:solidFill>
              </a:rPr>
              <a:t>Basketball Analytics</a:t>
            </a:r>
            <a:r>
              <a:rPr lang="en-US" sz="2400" dirty="0">
                <a:solidFill>
                  <a:schemeClr val="accent6"/>
                </a:solidFill>
              </a:rPr>
              <a:t> by Stephen Shea and Christopher Baker</a:t>
            </a:r>
          </a:p>
          <a:p>
            <a:pPr marL="342900" indent="-342900">
              <a:lnSpc>
                <a:spcPct val="150000"/>
              </a:lnSpc>
              <a:buFont typeface="Arial" panose="020B0604020202020204" pitchFamily="34" charset="0"/>
              <a:buChar char="•"/>
            </a:pPr>
            <a:r>
              <a:rPr lang="en-US" sz="2400" dirty="0">
                <a:solidFill>
                  <a:schemeClr val="accent6"/>
                </a:solidFill>
              </a:rPr>
              <a:t>Football:</a:t>
            </a:r>
            <a:r>
              <a:rPr lang="en-US" sz="2400" u="sng" dirty="0">
                <a:solidFill>
                  <a:schemeClr val="accent6"/>
                </a:solidFill>
              </a:rPr>
              <a:t> Take Your Eye Off the Ball 2.0</a:t>
            </a:r>
            <a:r>
              <a:rPr lang="en-US" sz="2400" dirty="0">
                <a:solidFill>
                  <a:schemeClr val="accent6"/>
                </a:solidFill>
              </a:rPr>
              <a:t> by Pat Kirwan</a:t>
            </a:r>
          </a:p>
          <a:p>
            <a:pPr marL="342900" indent="-342900">
              <a:lnSpc>
                <a:spcPct val="150000"/>
              </a:lnSpc>
              <a:buFont typeface="Arial" panose="020B0604020202020204" pitchFamily="34" charset="0"/>
              <a:buChar char="•"/>
            </a:pPr>
            <a:r>
              <a:rPr lang="en-US" sz="2400" dirty="0">
                <a:solidFill>
                  <a:schemeClr val="accent6"/>
                </a:solidFill>
              </a:rPr>
              <a:t>Golf: </a:t>
            </a:r>
            <a:r>
              <a:rPr lang="en-US" sz="2400" u="sng" dirty="0">
                <a:solidFill>
                  <a:schemeClr val="accent6"/>
                </a:solidFill>
              </a:rPr>
              <a:t>Every Shot Counts</a:t>
            </a:r>
            <a:r>
              <a:rPr lang="en-US" sz="2400" dirty="0">
                <a:solidFill>
                  <a:schemeClr val="accent6"/>
                </a:solidFill>
              </a:rPr>
              <a:t> by Mark </a:t>
            </a:r>
            <a:r>
              <a:rPr lang="en-US" sz="2400" dirty="0" err="1">
                <a:solidFill>
                  <a:schemeClr val="accent6"/>
                </a:solidFill>
              </a:rPr>
              <a:t>Broadie</a:t>
            </a:r>
            <a:endParaRPr lang="en-US" sz="2400" dirty="0">
              <a:solidFill>
                <a:schemeClr val="accent6"/>
              </a:solidFill>
            </a:endParaRPr>
          </a:p>
          <a:p>
            <a:pPr marL="342900" indent="-342900">
              <a:lnSpc>
                <a:spcPct val="150000"/>
              </a:lnSpc>
              <a:buFont typeface="Arial" panose="020B0604020202020204" pitchFamily="34" charset="0"/>
              <a:buChar char="•"/>
            </a:pPr>
            <a:r>
              <a:rPr lang="en-US" sz="2400" dirty="0">
                <a:solidFill>
                  <a:schemeClr val="accent6"/>
                </a:solidFill>
              </a:rPr>
              <a:t>Hockey: </a:t>
            </a:r>
            <a:r>
              <a:rPr lang="en-US" sz="2400" u="sng" dirty="0">
                <a:solidFill>
                  <a:schemeClr val="accent6"/>
                </a:solidFill>
              </a:rPr>
              <a:t>Stat Shot: A Fan’s Guide to Hockey Analytics</a:t>
            </a:r>
            <a:r>
              <a:rPr lang="en-US" sz="2400" dirty="0">
                <a:solidFill>
                  <a:schemeClr val="accent6"/>
                </a:solidFill>
              </a:rPr>
              <a:t> by Rob </a:t>
            </a:r>
            <a:r>
              <a:rPr lang="en-US" sz="2400" dirty="0" err="1">
                <a:solidFill>
                  <a:schemeClr val="accent6"/>
                </a:solidFill>
              </a:rPr>
              <a:t>Vollman</a:t>
            </a:r>
            <a:r>
              <a:rPr lang="en-US" sz="2400" dirty="0">
                <a:solidFill>
                  <a:schemeClr val="accent6"/>
                </a:solidFill>
              </a:rPr>
              <a:t>,</a:t>
            </a:r>
          </a:p>
          <a:p>
            <a:pPr marL="342900" indent="-342900">
              <a:buFont typeface="Arial" panose="020B0604020202020204" pitchFamily="34" charset="0"/>
              <a:buChar char="•"/>
            </a:pPr>
            <a:r>
              <a:rPr lang="en-US" sz="2400" dirty="0">
                <a:solidFill>
                  <a:schemeClr val="accent6"/>
                </a:solidFill>
              </a:rPr>
              <a:t>Soccer: </a:t>
            </a:r>
            <a:r>
              <a:rPr lang="en-US" sz="2400" u="sng" dirty="0">
                <a:solidFill>
                  <a:schemeClr val="accent6"/>
                </a:solidFill>
              </a:rPr>
              <a:t>Why Everything You Know About Soccer is Wrong</a:t>
            </a:r>
            <a:r>
              <a:rPr lang="en-US" sz="2400" dirty="0">
                <a:solidFill>
                  <a:schemeClr val="accent6"/>
                </a:solidFill>
              </a:rPr>
              <a:t> by Chris Anderson and David Sally</a:t>
            </a:r>
          </a:p>
        </p:txBody>
      </p:sp>
    </p:spTree>
    <p:extLst>
      <p:ext uri="{BB962C8B-B14F-4D97-AF65-F5344CB8AC3E}">
        <p14:creationId xmlns:p14="http://schemas.microsoft.com/office/powerpoint/2010/main" val="412105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Online articles and videos </a:t>
            </a:r>
          </a:p>
        </p:txBody>
      </p:sp>
      <p:sp>
        <p:nvSpPr>
          <p:cNvPr id="4" name="Footer Placeholder 3"/>
          <p:cNvSpPr>
            <a:spLocks noGrp="1"/>
          </p:cNvSpPr>
          <p:nvPr>
            <p:ph type="ftr" sz="quarter" idx="11"/>
          </p:nvPr>
        </p:nvSpPr>
        <p:spPr>
          <a:xfrm>
            <a:off x="3686185" y="6459785"/>
            <a:ext cx="4822804"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p>
        </p:txBody>
      </p:sp>
      <p:sp>
        <p:nvSpPr>
          <p:cNvPr id="5" name="Slide Number Placeholder 4"/>
          <p:cNvSpPr>
            <a:spLocks noGrp="1"/>
          </p:cNvSpPr>
          <p:nvPr>
            <p:ph type="sldNum" sz="quarter" idx="12"/>
          </p:nvPr>
        </p:nvSpPr>
        <p:spPr>
          <a:xfrm>
            <a:off x="10700558" y="649287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113E31D-E2AB-40D1-8B51-AFA5AFEF393A}" type="slidenum">
              <a:rPr lang="en-US" smtClean="0"/>
              <a:pPr/>
              <a:t>5</a:t>
            </a:fld>
            <a:endParaRPr lang="en-US" dirty="0"/>
          </a:p>
        </p:txBody>
      </p:sp>
      <p:sp>
        <p:nvSpPr>
          <p:cNvPr id="6" name="Date Placeholder 5"/>
          <p:cNvSpPr>
            <a:spLocks noGrp="1"/>
          </p:cNvSpPr>
          <p:nvPr>
            <p:ph type="dt" sz="half" idx="10"/>
          </p:nvPr>
        </p:nvSpPr>
        <p:spPr>
          <a:xfrm>
            <a:off x="118129" y="6492874"/>
            <a:ext cx="2472271" cy="365125"/>
          </a:xfrm>
          <a:prstGeom prst="rect">
            <a:avLst/>
          </a:prstGeom>
        </p:spPr>
        <p:txBody>
          <a:bodyP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July 2015</a:t>
            </a:r>
            <a:endParaRPr lang="en-US" dirty="0"/>
          </a:p>
        </p:txBody>
      </p:sp>
      <p:sp>
        <p:nvSpPr>
          <p:cNvPr id="15" name="Content Placeholder 14">
            <a:extLst>
              <a:ext uri="{FF2B5EF4-FFF2-40B4-BE49-F238E27FC236}">
                <a16:creationId xmlns:a16="http://schemas.microsoft.com/office/drawing/2014/main" id="{0F4E020C-9CC4-4D92-A788-8A7D90EF7340}"/>
              </a:ext>
            </a:extLst>
          </p:cNvPr>
          <p:cNvSpPr>
            <a:spLocks noGrp="1"/>
          </p:cNvSpPr>
          <p:nvPr>
            <p:ph idx="1"/>
          </p:nvPr>
        </p:nvSpPr>
        <p:spPr>
          <a:xfrm>
            <a:off x="817184" y="2059764"/>
            <a:ext cx="10323513" cy="4344705"/>
          </a:xfrm>
        </p:spPr>
        <p:txBody>
          <a:bodyPr>
            <a:normAutofit/>
          </a:bodyPr>
          <a:lstStyle/>
          <a:p>
            <a:r>
              <a:rPr lang="en-US" sz="2800" dirty="0">
                <a:hlinkClick r:id="rId3"/>
              </a:rPr>
              <a:t>MIT Sports Analytics Conference Research Paper and Posters</a:t>
            </a:r>
            <a:endParaRPr lang="en-US" sz="2800" dirty="0"/>
          </a:p>
          <a:p>
            <a:pPr lvl="1"/>
            <a:r>
              <a:rPr lang="en-US" sz="2400" dirty="0"/>
              <a:t>The latest research papers can be found here: </a:t>
            </a:r>
            <a:r>
              <a:rPr lang="en-US" sz="2400" dirty="0">
                <a:hlinkClick r:id="rId4"/>
              </a:rPr>
              <a:t>2019 Research Paper Finalist Posters</a:t>
            </a:r>
            <a:r>
              <a:rPr lang="en-US" sz="2400" dirty="0"/>
              <a:t>. We recommend you also review previous years' research posters for more inspiration.</a:t>
            </a:r>
          </a:p>
          <a:p>
            <a:r>
              <a:rPr lang="en-US" sz="2800" dirty="0">
                <a:hlinkClick r:id="rId5"/>
              </a:rPr>
              <a:t>SportTechie.com </a:t>
            </a:r>
            <a:r>
              <a:rPr lang="en-US" sz="2800" dirty="0"/>
              <a:t>covers the evolution of technologies for sport</a:t>
            </a:r>
          </a:p>
          <a:p>
            <a:r>
              <a:rPr lang="en-US" sz="2800" dirty="0"/>
              <a:t>Review any of the Editor Choice (free access) articles in the </a:t>
            </a:r>
            <a:r>
              <a:rPr lang="en-US" sz="2800" dirty="0">
                <a:hlinkClick r:id="rId6"/>
              </a:rPr>
              <a:t>Journal of Quantitative Sports Analysis in Sports</a:t>
            </a:r>
            <a:endParaRPr lang="en-US" sz="2800" dirty="0"/>
          </a:p>
          <a:p>
            <a:endParaRPr lang="en-US" sz="2800" dirty="0"/>
          </a:p>
        </p:txBody>
      </p:sp>
      <p:pic>
        <p:nvPicPr>
          <p:cNvPr id="16" name="Picture 15">
            <a:extLst>
              <a:ext uri="{FF2B5EF4-FFF2-40B4-BE49-F238E27FC236}">
                <a16:creationId xmlns:a16="http://schemas.microsoft.com/office/drawing/2014/main" id="{EA2351F8-CF06-43F0-9D81-5FF6D646A9A3}"/>
              </a:ext>
            </a:extLst>
          </p:cNvPr>
          <p:cNvPicPr>
            <a:picLocks noChangeAspect="1"/>
          </p:cNvPicPr>
          <p:nvPr/>
        </p:nvPicPr>
        <p:blipFill>
          <a:blip r:embed="rId7"/>
          <a:stretch>
            <a:fillRect/>
          </a:stretch>
        </p:blipFill>
        <p:spPr>
          <a:xfrm>
            <a:off x="7705725" y="427463"/>
            <a:ext cx="3219450" cy="1095375"/>
          </a:xfrm>
          <a:prstGeom prst="rect">
            <a:avLst/>
          </a:prstGeom>
        </p:spPr>
      </p:pic>
    </p:spTree>
    <p:extLst>
      <p:ext uri="{BB962C8B-B14F-4D97-AF65-F5344CB8AC3E}">
        <p14:creationId xmlns:p14="http://schemas.microsoft.com/office/powerpoint/2010/main" val="33210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6649" y="176356"/>
            <a:ext cx="10058400" cy="792897"/>
          </a:xfrm>
        </p:spPr>
        <p:txBody>
          <a:bodyPr>
            <a:normAutofit/>
          </a:bodyPr>
          <a:lstStyle/>
          <a:p>
            <a:r>
              <a:rPr lang="en-US" dirty="0"/>
              <a:t>Partner Websites</a:t>
            </a:r>
          </a:p>
        </p:txBody>
      </p:sp>
      <p:sp>
        <p:nvSpPr>
          <p:cNvPr id="2" name="Date Placeholder 1"/>
          <p:cNvSpPr>
            <a:spLocks noGrp="1"/>
          </p:cNvSpPr>
          <p:nvPr>
            <p:ph type="dt" sz="half" idx="10"/>
          </p:nvPr>
        </p:nvSpPr>
        <p:spPr>
          <a:xfrm>
            <a:off x="118129" y="6492874"/>
            <a:ext cx="2472271" cy="365125"/>
          </a:xfrm>
          <a:prstGeom prst="rect">
            <a:avLst/>
          </a:prstGeom>
        </p:spPr>
        <p:txBody>
          <a:bodyPr/>
          <a:lstStyle>
            <a:defPPr>
              <a:defRPr lang="en-US"/>
            </a:defPPr>
            <a:lvl1pPr marL="0" algn="l"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July 2015</a:t>
            </a:r>
            <a:endParaRPr lang="en-US" dirty="0"/>
          </a:p>
        </p:txBody>
      </p:sp>
      <p:sp>
        <p:nvSpPr>
          <p:cNvPr id="3" name="Footer Placeholder 2"/>
          <p:cNvSpPr>
            <a:spLocks noGrp="1"/>
          </p:cNvSpPr>
          <p:nvPr>
            <p:ph type="ftr" sz="quarter" idx="11"/>
          </p:nvPr>
        </p:nvSpPr>
        <p:spPr>
          <a:xfrm>
            <a:off x="3686185" y="6459785"/>
            <a:ext cx="4822804"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p>
        </p:txBody>
      </p:sp>
      <p:sp>
        <p:nvSpPr>
          <p:cNvPr id="4" name="Slide Number Placeholder 3"/>
          <p:cNvSpPr>
            <a:spLocks noGrp="1"/>
          </p:cNvSpPr>
          <p:nvPr>
            <p:ph type="sldNum" sz="quarter" idx="12"/>
          </p:nvPr>
        </p:nvSpPr>
        <p:spPr>
          <a:xfrm>
            <a:off x="10700558" y="649287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113E31D-E2AB-40D1-8B51-AFA5AFEF393A}" type="slidenum">
              <a:rPr lang="en-US" smtClean="0"/>
              <a:pPr/>
              <a:t>6</a:t>
            </a:fld>
            <a:endParaRPr lang="en-US" dirty="0"/>
          </a:p>
        </p:txBody>
      </p:sp>
      <p:sp>
        <p:nvSpPr>
          <p:cNvPr id="8" name="Content Placeholder 7">
            <a:extLst>
              <a:ext uri="{FF2B5EF4-FFF2-40B4-BE49-F238E27FC236}">
                <a16:creationId xmlns:a16="http://schemas.microsoft.com/office/drawing/2014/main" id="{1B70F10B-E5FC-4292-81C5-A3C848ED3F1A}"/>
              </a:ext>
            </a:extLst>
          </p:cNvPr>
          <p:cNvSpPr>
            <a:spLocks noGrp="1"/>
          </p:cNvSpPr>
          <p:nvPr>
            <p:ph idx="1"/>
          </p:nvPr>
        </p:nvSpPr>
        <p:spPr>
          <a:xfrm>
            <a:off x="852656" y="1609793"/>
            <a:ext cx="5667058" cy="4344705"/>
          </a:xfrm>
        </p:spPr>
        <p:txBody>
          <a:bodyPr>
            <a:normAutofit fontScale="92500" lnSpcReduction="20000"/>
          </a:bodyPr>
          <a:lstStyle/>
          <a:p>
            <a:r>
              <a:rPr lang="en-US" dirty="0">
                <a:hlinkClick r:id="rId3"/>
              </a:rPr>
              <a:t>SAS Sports Analytics</a:t>
            </a:r>
            <a:r>
              <a:rPr lang="en-US" dirty="0"/>
              <a:t>: Read stories about the Orlando Magic, the NY Mets, and the University of North Carolina.</a:t>
            </a:r>
          </a:p>
          <a:p>
            <a:r>
              <a:rPr lang="en-US" dirty="0">
                <a:hlinkClick r:id="rId4"/>
              </a:rPr>
              <a:t>Tableau Sports Visualizations</a:t>
            </a:r>
            <a:r>
              <a:rPr lang="en-US" dirty="0"/>
              <a:t>: A collection of various ways of visualizing sports data across all the sports.</a:t>
            </a:r>
          </a:p>
          <a:p>
            <a:endParaRPr lang="en-US" dirty="0"/>
          </a:p>
        </p:txBody>
      </p:sp>
      <p:pic>
        <p:nvPicPr>
          <p:cNvPr id="11" name="Picture 10">
            <a:extLst>
              <a:ext uri="{FF2B5EF4-FFF2-40B4-BE49-F238E27FC236}">
                <a16:creationId xmlns:a16="http://schemas.microsoft.com/office/drawing/2014/main" id="{44063EEE-BAD9-437B-B9E0-FBF94D249CB5}"/>
              </a:ext>
            </a:extLst>
          </p:cNvPr>
          <p:cNvPicPr>
            <a:picLocks noChangeAspect="1"/>
          </p:cNvPicPr>
          <p:nvPr/>
        </p:nvPicPr>
        <p:blipFill>
          <a:blip r:embed="rId5"/>
          <a:stretch>
            <a:fillRect/>
          </a:stretch>
        </p:blipFill>
        <p:spPr>
          <a:xfrm>
            <a:off x="6882632" y="800099"/>
            <a:ext cx="4585468" cy="2352675"/>
          </a:xfrm>
          <a:prstGeom prst="rect">
            <a:avLst/>
          </a:prstGeom>
        </p:spPr>
      </p:pic>
      <p:pic>
        <p:nvPicPr>
          <p:cNvPr id="12" name="Picture 11">
            <a:extLst>
              <a:ext uri="{FF2B5EF4-FFF2-40B4-BE49-F238E27FC236}">
                <a16:creationId xmlns:a16="http://schemas.microsoft.com/office/drawing/2014/main" id="{2C4DC62C-AADB-4EA3-BD74-0CD8504EF079}"/>
              </a:ext>
            </a:extLst>
          </p:cNvPr>
          <p:cNvPicPr>
            <a:picLocks noChangeAspect="1"/>
          </p:cNvPicPr>
          <p:nvPr/>
        </p:nvPicPr>
        <p:blipFill>
          <a:blip r:embed="rId6"/>
          <a:stretch>
            <a:fillRect/>
          </a:stretch>
        </p:blipFill>
        <p:spPr>
          <a:xfrm>
            <a:off x="6858651" y="3474008"/>
            <a:ext cx="4585468" cy="2359070"/>
          </a:xfrm>
          <a:prstGeom prst="rect">
            <a:avLst/>
          </a:prstGeom>
        </p:spPr>
      </p:pic>
    </p:spTree>
    <p:extLst>
      <p:ext uri="{BB962C8B-B14F-4D97-AF65-F5344CB8AC3E}">
        <p14:creationId xmlns:p14="http://schemas.microsoft.com/office/powerpoint/2010/main" val="301505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307937"/>
      </p:ext>
    </p:extLst>
  </p:cSld>
  <p:clrMapOvr>
    <a:masterClrMapping/>
  </p:clrMapOvr>
</p:sld>
</file>

<file path=ppt/theme/theme1.xml><?xml version="1.0" encoding="utf-8"?>
<a:theme xmlns:a="http://schemas.openxmlformats.org/drawingml/2006/main" name="Theme1">
  <a:themeElements>
    <a:clrScheme name="Custom 39">
      <a:dk1>
        <a:srgbClr val="6B767D"/>
      </a:dk1>
      <a:lt1>
        <a:srgbClr val="FFFFFF"/>
      </a:lt1>
      <a:dk2>
        <a:srgbClr val="384951"/>
      </a:dk2>
      <a:lt2>
        <a:srgbClr val="E7E6E6"/>
      </a:lt2>
      <a:accent1>
        <a:srgbClr val="F3753F"/>
      </a:accent1>
      <a:accent2>
        <a:srgbClr val="394850"/>
      </a:accent2>
      <a:accent3>
        <a:srgbClr val="00B2B1"/>
      </a:accent3>
      <a:accent4>
        <a:srgbClr val="FEC64D"/>
      </a:accent4>
      <a:accent5>
        <a:srgbClr val="0098C9"/>
      </a:accent5>
      <a:accent6>
        <a:srgbClr val="000000"/>
      </a:accent6>
      <a:hlink>
        <a:srgbClr val="000000"/>
      </a:hlink>
      <a:folHlink>
        <a:srgbClr val="F3753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radata PPT Template 1018" id="{06D9C2E9-505A-D84D-BDC9-94FCE3226963}" vid="{D289C7A8-DBC7-5E41-961A-A5AC6C8CBB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12063</TotalTime>
  <Words>376</Words>
  <Application>Microsoft Office PowerPoint</Application>
  <PresentationFormat>Widescreen</PresentationFormat>
  <Paragraphs>56</Paragraphs>
  <Slides>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Theme1</vt:lpstr>
      <vt:lpstr>Sports Analytics  LEARN ON YOUR OWN</vt:lpstr>
      <vt:lpstr> What’s Here </vt:lpstr>
      <vt:lpstr>Books – Across Multiple Sports </vt:lpstr>
      <vt:lpstr>Books By Sport </vt:lpstr>
      <vt:lpstr>Online articles and videos </vt:lpstr>
      <vt:lpstr>Partner Websites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angela@bingdesign.com</dc:creator>
  <cp:lastModifiedBy>Dave Schrader</cp:lastModifiedBy>
  <cp:revision>95</cp:revision>
  <dcterms:created xsi:type="dcterms:W3CDTF">2018-10-02T19:26:28Z</dcterms:created>
  <dcterms:modified xsi:type="dcterms:W3CDTF">2019-08-18T22:45:56Z</dcterms:modified>
</cp:coreProperties>
</file>